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690" r:id="rId2"/>
    <p:sldMasterId id="2147483702" r:id="rId3"/>
    <p:sldMasterId id="2147483724" r:id="rId4"/>
    <p:sldMasterId id="2147483737" r:id="rId5"/>
  </p:sldMasterIdLst>
  <p:notesMasterIdLst>
    <p:notesMasterId r:id="rId49"/>
  </p:notesMasterIdLst>
  <p:handoutMasterIdLst>
    <p:handoutMasterId r:id="rId50"/>
  </p:handoutMasterIdLst>
  <p:sldIdLst>
    <p:sldId id="261" r:id="rId6"/>
    <p:sldId id="346" r:id="rId7"/>
    <p:sldId id="349" r:id="rId8"/>
    <p:sldId id="347" r:id="rId9"/>
    <p:sldId id="317" r:id="rId10"/>
    <p:sldId id="318" r:id="rId11"/>
    <p:sldId id="319" r:id="rId12"/>
    <p:sldId id="310" r:id="rId13"/>
    <p:sldId id="311" r:id="rId14"/>
    <p:sldId id="321" r:id="rId15"/>
    <p:sldId id="322" r:id="rId16"/>
    <p:sldId id="323" r:id="rId17"/>
    <p:sldId id="312" r:id="rId18"/>
    <p:sldId id="313" r:id="rId19"/>
    <p:sldId id="314" r:id="rId20"/>
    <p:sldId id="315" r:id="rId21"/>
    <p:sldId id="291" r:id="rId22"/>
    <p:sldId id="292" r:id="rId23"/>
    <p:sldId id="293" r:id="rId24"/>
    <p:sldId id="324" r:id="rId25"/>
    <p:sldId id="348" r:id="rId26"/>
    <p:sldId id="325" r:id="rId27"/>
    <p:sldId id="326" r:id="rId28"/>
    <p:sldId id="327" r:id="rId29"/>
    <p:sldId id="328" r:id="rId30"/>
    <p:sldId id="345" r:id="rId31"/>
    <p:sldId id="330" r:id="rId32"/>
    <p:sldId id="331" r:id="rId33"/>
    <p:sldId id="298" r:id="rId34"/>
    <p:sldId id="334" r:id="rId35"/>
    <p:sldId id="303" r:id="rId36"/>
    <p:sldId id="338" r:id="rId37"/>
    <p:sldId id="344" r:id="rId38"/>
    <p:sldId id="339" r:id="rId39"/>
    <p:sldId id="340" r:id="rId40"/>
    <p:sldId id="341" r:id="rId41"/>
    <p:sldId id="342" r:id="rId42"/>
    <p:sldId id="307" r:id="rId43"/>
    <p:sldId id="332" r:id="rId44"/>
    <p:sldId id="305" r:id="rId45"/>
    <p:sldId id="294" r:id="rId46"/>
    <p:sldId id="295" r:id="rId47"/>
    <p:sldId id="281"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orient="horz" pos="391">
          <p15:clr>
            <a:srgbClr val="A4A3A4"/>
          </p15:clr>
        </p15:guide>
        <p15:guide id="3" orient="horz" pos="3975">
          <p15:clr>
            <a:srgbClr val="A4A3A4"/>
          </p15:clr>
        </p15:guide>
        <p15:guide id="4" orient="horz" pos="1030">
          <p15:clr>
            <a:srgbClr val="A4A3A4"/>
          </p15:clr>
        </p15:guide>
        <p15:guide id="5" pos="7312">
          <p15:clr>
            <a:srgbClr val="A4A3A4"/>
          </p15:clr>
        </p15:guide>
        <p15:guide id="6" pos="370" userDrawn="1">
          <p15:clr>
            <a:srgbClr val="A4A3A4"/>
          </p15:clr>
        </p15:guide>
        <p15:guide id="7" pos="3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1" autoAdjust="0"/>
    <p:restoredTop sz="54712" autoAdjust="0"/>
  </p:normalViewPr>
  <p:slideViewPr>
    <p:cSldViewPr snapToGrid="0" showGuides="1">
      <p:cViewPr varScale="1">
        <p:scale>
          <a:sx n="37" d="100"/>
          <a:sy n="37" d="100"/>
        </p:scale>
        <p:origin x="1916" y="40"/>
      </p:cViewPr>
      <p:guideLst>
        <p:guide orient="horz" pos="936"/>
        <p:guide orient="horz" pos="391"/>
        <p:guide orient="horz" pos="3975"/>
        <p:guide orient="horz" pos="1030"/>
        <p:guide pos="7312"/>
        <p:guide pos="370"/>
        <p:guide pos="371"/>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2" d="100"/>
          <a:sy n="122" d="100"/>
        </p:scale>
        <p:origin x="491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870528149779937E-2"/>
          <c:y val="2.0541313243230115E-2"/>
          <c:w val="0.93396485060486245"/>
          <c:h val="0.81624126839109989"/>
        </c:manualLayout>
      </c:layout>
      <c:lineChart>
        <c:grouping val="standard"/>
        <c:varyColors val="0"/>
        <c:ser>
          <c:idx val="0"/>
          <c:order val="0"/>
          <c:tx>
            <c:v>GDP in fixed prices</c:v>
          </c:tx>
          <c:spPr>
            <a:ln>
              <a:solidFill>
                <a:srgbClr val="0070C0"/>
              </a:solidFill>
            </a:ln>
          </c:spPr>
          <c:marker>
            <c:symbol val="none"/>
          </c:marker>
          <c:cat>
            <c:numRef>
              <c:f>Overblik!$B$5:$AA$5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Overblik!$B$7:$AA$7</c:f>
              <c:numCache>
                <c:formatCode>0.0</c:formatCode>
                <c:ptCount val="26"/>
                <c:pt idx="0">
                  <c:v>100</c:v>
                </c:pt>
                <c:pt idx="1">
                  <c:v>101.39</c:v>
                </c:pt>
                <c:pt idx="2">
                  <c:v>103.38</c:v>
                </c:pt>
                <c:pt idx="3">
                  <c:v>103.39</c:v>
                </c:pt>
                <c:pt idx="4">
                  <c:v>108.9</c:v>
                </c:pt>
                <c:pt idx="5">
                  <c:v>112.2</c:v>
                </c:pt>
                <c:pt idx="6">
                  <c:v>115.45</c:v>
                </c:pt>
                <c:pt idx="7">
                  <c:v>119.22</c:v>
                </c:pt>
                <c:pt idx="8">
                  <c:v>121.86</c:v>
                </c:pt>
                <c:pt idx="9">
                  <c:v>125.45</c:v>
                </c:pt>
                <c:pt idx="10">
                  <c:v>130.16</c:v>
                </c:pt>
                <c:pt idx="11">
                  <c:v>131.22999999999999</c:v>
                </c:pt>
                <c:pt idx="12">
                  <c:v>131.84</c:v>
                </c:pt>
                <c:pt idx="13">
                  <c:v>132.35</c:v>
                </c:pt>
                <c:pt idx="14">
                  <c:v>135.85</c:v>
                </c:pt>
                <c:pt idx="15">
                  <c:v>139.16</c:v>
                </c:pt>
                <c:pt idx="16">
                  <c:v>144.44</c:v>
                </c:pt>
                <c:pt idx="17">
                  <c:v>145.63</c:v>
                </c:pt>
                <c:pt idx="18">
                  <c:v>144.59</c:v>
                </c:pt>
                <c:pt idx="19">
                  <c:v>137.22999999999999</c:v>
                </c:pt>
                <c:pt idx="20">
                  <c:v>139.46</c:v>
                </c:pt>
                <c:pt idx="21">
                  <c:v>141.07</c:v>
                </c:pt>
                <c:pt idx="22">
                  <c:v>140.13999999999999</c:v>
                </c:pt>
                <c:pt idx="23">
                  <c:v>139.46</c:v>
                </c:pt>
                <c:pt idx="24">
                  <c:v>140.97999999999999</c:v>
                </c:pt>
                <c:pt idx="25" formatCode="General">
                  <c:v>144</c:v>
                </c:pt>
              </c:numCache>
            </c:numRef>
          </c:val>
          <c:smooth val="0"/>
          <c:extLst>
            <c:ext xmlns:c16="http://schemas.microsoft.com/office/drawing/2014/chart" uri="{C3380CC4-5D6E-409C-BE32-E72D297353CC}">
              <c16:uniqueId val="{00000000-51FB-46C0-BE57-84640386A9A6}"/>
            </c:ext>
          </c:extLst>
        </c:ser>
        <c:ser>
          <c:idx val="1"/>
          <c:order val="1"/>
          <c:tx>
            <c:v>CO2 emissions</c:v>
          </c:tx>
          <c:spPr>
            <a:ln>
              <a:solidFill>
                <a:srgbClr val="00B050"/>
              </a:solidFill>
            </a:ln>
          </c:spPr>
          <c:marker>
            <c:symbol val="none"/>
          </c:marker>
          <c:cat>
            <c:numRef>
              <c:f>Overblik!$B$5:$AA$5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Overblik!$B$8:$AA$8</c:f>
              <c:numCache>
                <c:formatCode>0.0</c:formatCode>
                <c:ptCount val="26"/>
                <c:pt idx="0">
                  <c:v>100</c:v>
                </c:pt>
                <c:pt idx="1">
                  <c:v>101.33</c:v>
                </c:pt>
                <c:pt idx="2">
                  <c:v>100.12</c:v>
                </c:pt>
                <c:pt idx="3">
                  <c:v>98.58</c:v>
                </c:pt>
                <c:pt idx="4">
                  <c:v>98.46</c:v>
                </c:pt>
                <c:pt idx="5">
                  <c:v>97.87</c:v>
                </c:pt>
                <c:pt idx="6">
                  <c:v>97.1</c:v>
                </c:pt>
                <c:pt idx="7">
                  <c:v>95.82</c:v>
                </c:pt>
                <c:pt idx="8">
                  <c:v>93.32</c:v>
                </c:pt>
                <c:pt idx="9">
                  <c:v>92.19</c:v>
                </c:pt>
                <c:pt idx="10">
                  <c:v>90.67</c:v>
                </c:pt>
                <c:pt idx="11">
                  <c:v>89.77</c:v>
                </c:pt>
                <c:pt idx="12">
                  <c:v>87.63</c:v>
                </c:pt>
                <c:pt idx="13">
                  <c:v>86.92</c:v>
                </c:pt>
                <c:pt idx="14">
                  <c:v>85.66</c:v>
                </c:pt>
                <c:pt idx="15">
                  <c:v>85.87</c:v>
                </c:pt>
                <c:pt idx="16">
                  <c:v>88.35</c:v>
                </c:pt>
                <c:pt idx="17">
                  <c:v>88.34</c:v>
                </c:pt>
                <c:pt idx="18">
                  <c:v>86.55</c:v>
                </c:pt>
                <c:pt idx="19">
                  <c:v>80.84</c:v>
                </c:pt>
                <c:pt idx="20">
                  <c:v>77.05</c:v>
                </c:pt>
                <c:pt idx="21">
                  <c:v>75.13</c:v>
                </c:pt>
                <c:pt idx="22">
                  <c:v>71.92</c:v>
                </c:pt>
                <c:pt idx="23">
                  <c:v>69.319999999999993</c:v>
                </c:pt>
                <c:pt idx="24">
                  <c:v>67.44</c:v>
                </c:pt>
                <c:pt idx="25">
                  <c:v>66.393442622950815</c:v>
                </c:pt>
              </c:numCache>
            </c:numRef>
          </c:val>
          <c:smooth val="0"/>
          <c:extLst>
            <c:ext xmlns:c16="http://schemas.microsoft.com/office/drawing/2014/chart" uri="{C3380CC4-5D6E-409C-BE32-E72D297353CC}">
              <c16:uniqueId val="{00000001-51FB-46C0-BE57-84640386A9A6}"/>
            </c:ext>
          </c:extLst>
        </c:ser>
        <c:ser>
          <c:idx val="2"/>
          <c:order val="2"/>
          <c:tx>
            <c:v>Gross Energy Consumption</c:v>
          </c:tx>
          <c:spPr>
            <a:ln>
              <a:solidFill>
                <a:srgbClr val="FFC000"/>
              </a:solidFill>
            </a:ln>
          </c:spPr>
          <c:marker>
            <c:symbol val="none"/>
          </c:marker>
          <c:cat>
            <c:numRef>
              <c:f>Overblik!$B$5:$AA$5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Overblik!$B$9:$AA$9</c:f>
              <c:numCache>
                <c:formatCode>0.0</c:formatCode>
                <c:ptCount val="26"/>
                <c:pt idx="0">
                  <c:v>100</c:v>
                </c:pt>
                <c:pt idx="1">
                  <c:v>101.27</c:v>
                </c:pt>
                <c:pt idx="2">
                  <c:v>101.25</c:v>
                </c:pt>
                <c:pt idx="3">
                  <c:v>100.49</c:v>
                </c:pt>
                <c:pt idx="4">
                  <c:v>101.26</c:v>
                </c:pt>
                <c:pt idx="5">
                  <c:v>102.57</c:v>
                </c:pt>
                <c:pt idx="6">
                  <c:v>102.91</c:v>
                </c:pt>
                <c:pt idx="7">
                  <c:v>103.6</c:v>
                </c:pt>
                <c:pt idx="8">
                  <c:v>102.44</c:v>
                </c:pt>
                <c:pt idx="9">
                  <c:v>102.75</c:v>
                </c:pt>
                <c:pt idx="10">
                  <c:v>102.42</c:v>
                </c:pt>
                <c:pt idx="11">
                  <c:v>102.17</c:v>
                </c:pt>
                <c:pt idx="12">
                  <c:v>100.96</c:v>
                </c:pt>
                <c:pt idx="13">
                  <c:v>101.69</c:v>
                </c:pt>
                <c:pt idx="14">
                  <c:v>102.5</c:v>
                </c:pt>
                <c:pt idx="15">
                  <c:v>103.81</c:v>
                </c:pt>
                <c:pt idx="16">
                  <c:v>105.43</c:v>
                </c:pt>
                <c:pt idx="17">
                  <c:v>106.63</c:v>
                </c:pt>
                <c:pt idx="18">
                  <c:v>105.35</c:v>
                </c:pt>
                <c:pt idx="19">
                  <c:v>99.25</c:v>
                </c:pt>
                <c:pt idx="20">
                  <c:v>99.42</c:v>
                </c:pt>
                <c:pt idx="21">
                  <c:v>98.35</c:v>
                </c:pt>
                <c:pt idx="22">
                  <c:v>95.44</c:v>
                </c:pt>
                <c:pt idx="23">
                  <c:v>93.18</c:v>
                </c:pt>
                <c:pt idx="24">
                  <c:v>92.2</c:v>
                </c:pt>
                <c:pt idx="25" formatCode="General">
                  <c:v>91</c:v>
                </c:pt>
              </c:numCache>
            </c:numRef>
          </c:val>
          <c:smooth val="0"/>
          <c:extLst>
            <c:ext xmlns:c16="http://schemas.microsoft.com/office/drawing/2014/chart" uri="{C3380CC4-5D6E-409C-BE32-E72D297353CC}">
              <c16:uniqueId val="{00000002-51FB-46C0-BE57-84640386A9A6}"/>
            </c:ext>
          </c:extLst>
        </c:ser>
        <c:dLbls>
          <c:showLegendKey val="0"/>
          <c:showVal val="0"/>
          <c:showCatName val="0"/>
          <c:showSerName val="0"/>
          <c:showPercent val="0"/>
          <c:showBubbleSize val="0"/>
        </c:dLbls>
        <c:smooth val="0"/>
        <c:axId val="34398208"/>
        <c:axId val="34399744"/>
      </c:lineChart>
      <c:catAx>
        <c:axId val="34398208"/>
        <c:scaling>
          <c:orientation val="minMax"/>
        </c:scaling>
        <c:delete val="0"/>
        <c:axPos val="b"/>
        <c:numFmt formatCode="General" sourceLinked="1"/>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34399744"/>
        <c:crosses val="autoZero"/>
        <c:auto val="1"/>
        <c:lblAlgn val="ctr"/>
        <c:lblOffset val="100"/>
        <c:tickLblSkip val="5"/>
        <c:tickMarkSkip val="1"/>
        <c:noMultiLvlLbl val="0"/>
      </c:catAx>
      <c:valAx>
        <c:axId val="34399744"/>
        <c:scaling>
          <c:orientation val="minMax"/>
          <c:min val="60"/>
        </c:scaling>
        <c:delete val="0"/>
        <c:axPos val="l"/>
        <c:majorGridlines/>
        <c:numFmt formatCode="0" sourceLinked="0"/>
        <c:majorTickMark val="out"/>
        <c:minorTickMark val="none"/>
        <c:tickLblPos val="nextTo"/>
        <c:crossAx val="34398208"/>
        <c:crosses val="autoZero"/>
        <c:crossBetween val="between"/>
      </c:valAx>
      <c:spPr>
        <a:ln>
          <a:solidFill>
            <a:schemeClr val="tx1"/>
          </a:solidFill>
        </a:ln>
      </c:spPr>
    </c:plotArea>
    <c:legend>
      <c:legendPos val="b"/>
      <c:layout/>
      <c:overlay val="0"/>
      <c:spPr>
        <a:ln>
          <a:noFill/>
        </a:ln>
      </c:sp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4143588" y="0"/>
            <a:ext cx="3169920" cy="481728"/>
          </a:xfrm>
          <a:prstGeom prst="rect">
            <a:avLst/>
          </a:prstGeom>
        </p:spPr>
        <p:txBody>
          <a:bodyPr vert="horz" lIns="91440" tIns="45720" rIns="91440" bIns="45720" rtlCol="0"/>
          <a:lstStyle>
            <a:lvl1pPr algn="r">
              <a:defRPr sz="1200"/>
            </a:lvl1pPr>
          </a:lstStyle>
          <a:p>
            <a:fld id="{C68F9E11-F642-4BF2-B4DC-AF7D35EA7551}" type="datetimeFigureOut">
              <a:rPr lang="en-GB" smtClean="0"/>
              <a:t>13/10/2021</a:t>
            </a:fld>
            <a:endParaRPr lang="en-GB"/>
          </a:p>
        </p:txBody>
      </p:sp>
      <p:sp>
        <p:nvSpPr>
          <p:cNvPr id="4" name="Pladsholder til sidefod 3"/>
          <p:cNvSpPr>
            <a:spLocks noGrp="1"/>
          </p:cNvSpPr>
          <p:nvPr>
            <p:ph type="ftr" sz="quarter" idx="2"/>
          </p:nvPr>
        </p:nvSpPr>
        <p:spPr>
          <a:xfrm>
            <a:off x="0" y="9119474"/>
            <a:ext cx="3169920" cy="48172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4143588" y="9119474"/>
            <a:ext cx="3169920" cy="481727"/>
          </a:xfrm>
          <a:prstGeom prst="rect">
            <a:avLst/>
          </a:prstGeom>
        </p:spPr>
        <p:txBody>
          <a:bodyPr vert="horz" lIns="91440" tIns="45720" rIns="91440" bIns="45720" rtlCol="0" anchor="b"/>
          <a:lstStyle>
            <a:lvl1pPr algn="r">
              <a:defRPr sz="1200"/>
            </a:lvl1pPr>
          </a:lstStyle>
          <a:p>
            <a:fld id="{7DA371A3-64EC-4735-8565-D99D78279674}" type="slidenum">
              <a:rPr lang="en-GB" smtClean="0"/>
              <a:t>‹#›</a:t>
            </a:fld>
            <a:endParaRPr lang="en-GB"/>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CD72A38B-F9FA-4036-A084-652409E98F08}" type="datetimeFigureOut">
              <a:rPr lang="en-GB" smtClean="0"/>
              <a:t>13/10/2021</a:t>
            </a:fld>
            <a:endParaRPr lang="en-GB"/>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3"/>
            <a:ext cx="3169920" cy="48006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da-DK" sz="12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ＭＳ Ｐゴシック" pitchFamily="34" charset="-128"/>
            </a:endParaRPr>
          </a:p>
        </p:txBody>
      </p:sp>
      <p:sp>
        <p:nvSpPr>
          <p:cNvPr id="4" name="Slide Number Placeholder 3"/>
          <p:cNvSpPr>
            <a:spLocks noGrp="1"/>
          </p:cNvSpPr>
          <p:nvPr>
            <p:ph type="sldNum" sz="quarter" idx="10"/>
          </p:nvPr>
        </p:nvSpPr>
        <p:spPr/>
        <p:txBody>
          <a:bodyPr/>
          <a:lstStyle/>
          <a:p>
            <a:fld id="{49436F85-577F-4A92-A47F-D540A2BCC821}" type="slidenum">
              <a:rPr lang="en-GB" smtClean="0"/>
              <a:t>1</a:t>
            </a:fld>
            <a:endParaRPr lang="en-GB" dirty="0"/>
          </a:p>
        </p:txBody>
      </p:sp>
    </p:spTree>
    <p:extLst>
      <p:ext uri="{BB962C8B-B14F-4D97-AF65-F5344CB8AC3E}">
        <p14:creationId xmlns:p14="http://schemas.microsoft.com/office/powerpoint/2010/main" val="45383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endParaRPr lang="en-US" altLang="da-DK" sz="1200" dirty="0" smtClean="0">
              <a:latin typeface="Verdana" panose="020B0604030504040204" pitchFamily="34" charset="0"/>
              <a:ea typeface="ＭＳ Ｐゴシック" panose="020B0600070205080204" pitchFamily="34" charset="-128"/>
              <a:cs typeface="ＭＳ Ｐゴシック" panose="020B0600070205080204" pitchFamily="34" charset="-128"/>
            </a:endParaRPr>
          </a:p>
        </p:txBody>
      </p:sp>
      <p:sp>
        <p:nvSpPr>
          <p:cNvPr id="74756" name="Slide Number Placeholder 3"/>
          <p:cNvSpPr txBox="1">
            <a:spLocks noGrp="1"/>
          </p:cNvSpPr>
          <p:nvPr/>
        </p:nvSpPr>
        <p:spPr bwMode="auto">
          <a:xfrm>
            <a:off x="4144483" y="9073088"/>
            <a:ext cx="3170717" cy="47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CC1CF2E4-EA48-4412-8BB5-AE1230CCBF5B}" type="slidenum">
              <a:rPr kumimoji="0" lang="en-US" altLang="da-DK"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10</a:t>
            </a:fld>
            <a:endParaRPr kumimoji="0" lang="en-US" altLang="da-DK"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6369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endParaRPr lang="da-DK" altLang="da-DK" dirty="0" smtClean="0">
              <a:latin typeface="Verdana" panose="020B0604030504040204" pitchFamily="34" charset="0"/>
              <a:ea typeface="ＭＳ Ｐゴシック" panose="020B0600070205080204" pitchFamily="34" charset="-128"/>
              <a:cs typeface="ＭＳ Ｐゴシック" panose="020B0600070205080204" pitchFamily="34" charset="-128"/>
            </a:endParaRPr>
          </a:p>
        </p:txBody>
      </p:sp>
      <p:sp>
        <p:nvSpPr>
          <p:cNvPr id="78852" name="Slide Number Placeholder 3"/>
          <p:cNvSpPr>
            <a:spLocks noGrp="1"/>
          </p:cNvSpPr>
          <p:nvPr>
            <p:ph type="sldNum" sz="quarter" idx="5"/>
          </p:nvPr>
        </p:nvSpPr>
        <p:spPr>
          <a:noFill/>
        </p:spPr>
        <p:txBody>
          <a:bodyPr/>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9389E86A-9F4D-41A1-8407-A5E3B4EAE7C9}" type="slidenum">
              <a:rPr kumimoji="0" lang="en-US" altLang="da-DK"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11</a:t>
            </a:fld>
            <a:endParaRPr kumimoji="0" lang="en-US" altLang="da-DK"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2040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a:ln/>
        </p:spPr>
      </p:sp>
      <p:sp>
        <p:nvSpPr>
          <p:cNvPr id="80899" name="2 Marcador de notas"/>
          <p:cNvSpPr>
            <a:spLocks noGrp="1"/>
          </p:cNvSpPr>
          <p:nvPr>
            <p:ph type="body" idx="1"/>
          </p:nvPr>
        </p:nvSpPr>
        <p:spPr>
          <a:noFill/>
        </p:spPr>
        <p:txBody>
          <a:bodyPr/>
          <a:lstStyle/>
          <a:p>
            <a:endParaRPr lang="es-ES" altLang="da-DK" sz="1100" i="1" dirty="0" smtClean="0">
              <a:latin typeface="Verdana" panose="020B0604030504040204" pitchFamily="34" charset="0"/>
              <a:ea typeface="ＭＳ Ｐゴシック" panose="020B0600070205080204" pitchFamily="34" charset="-128"/>
              <a:cs typeface="ＭＳ Ｐゴシック" panose="020B0600070205080204" pitchFamily="34" charset="-128"/>
            </a:endParaRPr>
          </a:p>
        </p:txBody>
      </p:sp>
      <p:sp>
        <p:nvSpPr>
          <p:cNvPr id="80900" name="3 Marcador de número de diapositiva"/>
          <p:cNvSpPr>
            <a:spLocks noGrp="1"/>
          </p:cNvSpPr>
          <p:nvPr>
            <p:ph type="sldNum" sz="quarter" idx="5"/>
          </p:nvPr>
        </p:nvSpPr>
        <p:spPr>
          <a:noFill/>
        </p:spPr>
        <p:txBody>
          <a:bodyPr/>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7C2B2CF8-D462-4738-A7AD-5F19E91F4BC1}" type="slidenum">
              <a:rPr kumimoji="0" lang="en-US" altLang="da-DK"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12</a:t>
            </a:fld>
            <a:endParaRPr kumimoji="0" lang="en-US" altLang="da-DK"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8161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p:txBody>
          <a:bodyPr/>
          <a:lstStyle/>
          <a:p>
            <a:pPr>
              <a:defRPr/>
            </a:pPr>
            <a:endParaRPr lang="en-GB" b="1" dirty="0">
              <a:solidFill>
                <a:schemeClr val="bg2"/>
              </a:solidFill>
              <a:latin typeface="Verdana" pitchFamily="34" charset="0"/>
              <a:cs typeface="ＭＳ Ｐゴシック" pitchFamily="34" charset="-128"/>
            </a:endParaRPr>
          </a:p>
        </p:txBody>
      </p:sp>
      <p:sp>
        <p:nvSpPr>
          <p:cNvPr id="70660" name="Slide Number Placeholder 3"/>
          <p:cNvSpPr txBox="1">
            <a:spLocks noGrp="1"/>
          </p:cNvSpPr>
          <p:nvPr/>
        </p:nvSpPr>
        <p:spPr bwMode="auto">
          <a:xfrm>
            <a:off x="4144483" y="9073088"/>
            <a:ext cx="3170717" cy="47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2233C7B6-69FE-43B3-A317-6D1387E131A2}" type="slidenum">
              <a:rPr kumimoji="0" lang="en-GB" altLang="da-DK"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13</a:t>
            </a:fld>
            <a:endParaRPr kumimoji="0" lang="en-GB" altLang="da-DK"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697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pPr marL="171450" indent="-171450">
              <a:buFontTx/>
              <a:buChar char="-"/>
            </a:pPr>
            <a:endParaRPr lang="en-GB" altLang="en-US" dirty="0">
              <a:latin typeface="Arial" pitchFamily="34" charset="0"/>
            </a:endParaRPr>
          </a:p>
        </p:txBody>
      </p:sp>
      <p:sp>
        <p:nvSpPr>
          <p:cNvPr id="266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4" indent="-285721" eaLnBrk="0" hangingPunct="0">
              <a:spcBef>
                <a:spcPct val="30000"/>
              </a:spcBef>
              <a:defRPr sz="1200">
                <a:solidFill>
                  <a:schemeClr val="tx1"/>
                </a:solidFill>
                <a:latin typeface="Arial" pitchFamily="34" charset="0"/>
              </a:defRPr>
            </a:lvl2pPr>
            <a:lvl3pPr marL="1142883" indent="-228576" eaLnBrk="0" hangingPunct="0">
              <a:spcBef>
                <a:spcPct val="30000"/>
              </a:spcBef>
              <a:defRPr sz="1200">
                <a:solidFill>
                  <a:schemeClr val="tx1"/>
                </a:solidFill>
                <a:latin typeface="Arial" pitchFamily="34" charset="0"/>
              </a:defRPr>
            </a:lvl3pPr>
            <a:lvl4pPr marL="1600036" indent="-228576" eaLnBrk="0" hangingPunct="0">
              <a:spcBef>
                <a:spcPct val="30000"/>
              </a:spcBef>
              <a:defRPr sz="1200">
                <a:solidFill>
                  <a:schemeClr val="tx1"/>
                </a:solidFill>
                <a:latin typeface="Arial" pitchFamily="34" charset="0"/>
              </a:defRPr>
            </a:lvl4pPr>
            <a:lvl5pPr marL="2057189" indent="-228576" eaLnBrk="0" hangingPunct="0">
              <a:spcBef>
                <a:spcPct val="30000"/>
              </a:spcBef>
              <a:defRPr sz="1200">
                <a:solidFill>
                  <a:schemeClr val="tx1"/>
                </a:solidFill>
                <a:latin typeface="Arial" pitchFamily="34" charset="0"/>
              </a:defRPr>
            </a:lvl5pPr>
            <a:lvl6pPr marL="2514343" indent="-228576" eaLnBrk="0" fontAlgn="base" hangingPunct="0">
              <a:spcBef>
                <a:spcPct val="30000"/>
              </a:spcBef>
              <a:spcAft>
                <a:spcPct val="0"/>
              </a:spcAft>
              <a:defRPr sz="1200">
                <a:solidFill>
                  <a:schemeClr val="tx1"/>
                </a:solidFill>
                <a:latin typeface="Arial" pitchFamily="34" charset="0"/>
              </a:defRPr>
            </a:lvl6pPr>
            <a:lvl7pPr marL="2971496" indent="-228576" eaLnBrk="0" fontAlgn="base" hangingPunct="0">
              <a:spcBef>
                <a:spcPct val="30000"/>
              </a:spcBef>
              <a:spcAft>
                <a:spcPct val="0"/>
              </a:spcAft>
              <a:defRPr sz="1200">
                <a:solidFill>
                  <a:schemeClr val="tx1"/>
                </a:solidFill>
                <a:latin typeface="Arial" pitchFamily="34" charset="0"/>
              </a:defRPr>
            </a:lvl7pPr>
            <a:lvl8pPr marL="3428649" indent="-228576" eaLnBrk="0" fontAlgn="base" hangingPunct="0">
              <a:spcBef>
                <a:spcPct val="30000"/>
              </a:spcBef>
              <a:spcAft>
                <a:spcPct val="0"/>
              </a:spcAft>
              <a:defRPr sz="1200">
                <a:solidFill>
                  <a:schemeClr val="tx1"/>
                </a:solidFill>
                <a:latin typeface="Arial" pitchFamily="34" charset="0"/>
              </a:defRPr>
            </a:lvl8pPr>
            <a:lvl9pPr marL="3885802" indent="-228576"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AC503AE-BABB-43D9-B15C-B855DDDD2CD5}" type="slidenum">
              <a:rPr kumimoji="0" lang="en-GB"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a:extLst>
              <a:ext uri="{FF2B5EF4-FFF2-40B4-BE49-F238E27FC236}">
                <a16:creationId xmlns:a16="http://schemas.microsoft.com/office/drawing/2014/main" id="{E9F5E79D-F61E-F143-9B73-76FC8BF2A1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86D9FD79-194F-0449-8F0D-6B72CA0F94E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0A4B1A99-510F-C24B-A3D4-17F6F81D560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BA02B-107B-0E42-BD7C-E7A747C6CE17}" type="datetime1">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044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806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48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457200" y="719138"/>
            <a:ext cx="6400800" cy="3600450"/>
          </a:xfrm>
          <a:ln/>
        </p:spPr>
      </p:sp>
      <p:sp>
        <p:nvSpPr>
          <p:cNvPr id="37891" name="Notes Placeholder 2"/>
          <p:cNvSpPr>
            <a:spLocks noGrp="1"/>
          </p:cNvSpPr>
          <p:nvPr>
            <p:ph type="body" idx="1"/>
          </p:nvPr>
        </p:nvSpPr>
        <p:spPr>
          <a:noFill/>
        </p:spPr>
        <p:txBody>
          <a:bodyPr/>
          <a:lstStyle/>
          <a:p>
            <a:pPr algn="l"/>
            <a:endParaRPr lang="en-US" sz="1200" b="0" i="0" u="none" strike="noStrike" baseline="0" dirty="0" smtClean="0">
              <a:latin typeface="Brill-Roman"/>
            </a:endParaRPr>
          </a:p>
        </p:txBody>
      </p:sp>
      <p:sp>
        <p:nvSpPr>
          <p:cNvPr id="37892"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ＭＳ Ｐゴシック" pitchFamily="34" charset="-128"/>
              </a:defRPr>
            </a:lvl1pPr>
            <a:lvl2pPr marL="742950" indent="-285750" defTabSz="931863">
              <a:defRPr sz="2400">
                <a:solidFill>
                  <a:schemeClr val="tx1"/>
                </a:solidFill>
                <a:latin typeface="Arial" charset="0"/>
                <a:ea typeface="ＭＳ Ｐゴシック" pitchFamily="34" charset="-128"/>
              </a:defRPr>
            </a:lvl2pPr>
            <a:lvl3pPr marL="1143000" indent="-228600" defTabSz="931863">
              <a:defRPr sz="2400">
                <a:solidFill>
                  <a:schemeClr val="tx1"/>
                </a:solidFill>
                <a:latin typeface="Arial" charset="0"/>
                <a:ea typeface="ＭＳ Ｐゴシック" pitchFamily="34" charset="-128"/>
              </a:defRPr>
            </a:lvl3pPr>
            <a:lvl4pPr marL="1600200" indent="-228600" defTabSz="931863">
              <a:defRPr sz="2400">
                <a:solidFill>
                  <a:schemeClr val="tx1"/>
                </a:solidFill>
                <a:latin typeface="Arial" charset="0"/>
                <a:ea typeface="ＭＳ Ｐゴシック" pitchFamily="34" charset="-128"/>
              </a:defRPr>
            </a:lvl4pPr>
            <a:lvl5pPr marL="2057400" indent="-228600" defTabSz="931863">
              <a:defRPr sz="2400">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699FAC72-A28A-4907-B94E-E593B9B23275}" type="slidenum">
              <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17</a:t>
            </a:fld>
            <a:endPar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583765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457200" y="719138"/>
            <a:ext cx="6400800" cy="3600450"/>
          </a:xfrm>
          <a:ln/>
        </p:spPr>
      </p:sp>
      <p:sp>
        <p:nvSpPr>
          <p:cNvPr id="37891" name="Notes Placeholder 2"/>
          <p:cNvSpPr>
            <a:spLocks noGrp="1"/>
          </p:cNvSpPr>
          <p:nvPr>
            <p:ph type="body" idx="1"/>
          </p:nvPr>
        </p:nvSpPr>
        <p:spPr>
          <a:noFill/>
        </p:spPr>
        <p:txBody>
          <a:bodyPr/>
          <a:lstStyle/>
          <a:p>
            <a:pPr>
              <a:lnSpc>
                <a:spcPct val="90000"/>
              </a:lnSpc>
            </a:pPr>
            <a:endParaRPr lang="en-US" altLang="da-DK" dirty="0" smtClean="0">
              <a:latin typeface="Calibri" pitchFamily="34" charset="0"/>
              <a:ea typeface="ＭＳ Ｐゴシック" pitchFamily="34" charset="-128"/>
              <a:cs typeface="ＭＳ Ｐゴシック" pitchFamily="34" charset="-128"/>
            </a:endParaRPr>
          </a:p>
        </p:txBody>
      </p:sp>
      <p:sp>
        <p:nvSpPr>
          <p:cNvPr id="37892"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ＭＳ Ｐゴシック" pitchFamily="34" charset="-128"/>
              </a:defRPr>
            </a:lvl1pPr>
            <a:lvl2pPr marL="742950" indent="-285750" defTabSz="931863">
              <a:defRPr sz="2400">
                <a:solidFill>
                  <a:schemeClr val="tx1"/>
                </a:solidFill>
                <a:latin typeface="Arial" charset="0"/>
                <a:ea typeface="ＭＳ Ｐゴシック" pitchFamily="34" charset="-128"/>
              </a:defRPr>
            </a:lvl2pPr>
            <a:lvl3pPr marL="1143000" indent="-228600" defTabSz="931863">
              <a:defRPr sz="2400">
                <a:solidFill>
                  <a:schemeClr val="tx1"/>
                </a:solidFill>
                <a:latin typeface="Arial" charset="0"/>
                <a:ea typeface="ＭＳ Ｐゴシック" pitchFamily="34" charset="-128"/>
              </a:defRPr>
            </a:lvl3pPr>
            <a:lvl4pPr marL="1600200" indent="-228600" defTabSz="931863">
              <a:defRPr sz="2400">
                <a:solidFill>
                  <a:schemeClr val="tx1"/>
                </a:solidFill>
                <a:latin typeface="Arial" charset="0"/>
                <a:ea typeface="ＭＳ Ｐゴシック" pitchFamily="34" charset="-128"/>
              </a:defRPr>
            </a:lvl4pPr>
            <a:lvl5pPr marL="2057400" indent="-228600" defTabSz="931863">
              <a:defRPr sz="2400">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699FAC72-A28A-4907-B94E-E593B9B23275}" type="slidenum">
              <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18</a:t>
            </a:fld>
            <a:endPar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641084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457200" y="719138"/>
            <a:ext cx="6400800" cy="3600450"/>
          </a:xfrm>
          <a:ln/>
        </p:spPr>
      </p:sp>
      <p:sp>
        <p:nvSpPr>
          <p:cNvPr id="37891" name="Notes Placeholder 2"/>
          <p:cNvSpPr>
            <a:spLocks noGrp="1"/>
          </p:cNvSpPr>
          <p:nvPr>
            <p:ph type="body" idx="1"/>
          </p:nvPr>
        </p:nvSpPr>
        <p:spPr>
          <a:noFill/>
        </p:spPr>
        <p:txBody>
          <a:bodyPr/>
          <a:lstStyle/>
          <a:p>
            <a:pPr algn="l"/>
            <a:endParaRPr lang="en-US" altLang="da-DK" dirty="0" smtClean="0">
              <a:latin typeface="Calibri" pitchFamily="34" charset="0"/>
              <a:ea typeface="ＭＳ Ｐゴシック" pitchFamily="34" charset="-128"/>
              <a:cs typeface="ＭＳ Ｐゴシック" pitchFamily="34" charset="-128"/>
            </a:endParaRPr>
          </a:p>
        </p:txBody>
      </p:sp>
      <p:sp>
        <p:nvSpPr>
          <p:cNvPr id="37892" name="Slide Number Placeholder 3"/>
          <p:cNvSpPr>
            <a:spLocks noGrp="1"/>
          </p:cNvSpPr>
          <p:nvPr>
            <p:ph type="sldNum" sz="quarter" idx="5"/>
          </p:nvPr>
        </p:nvSpPr>
        <p:spPr>
          <a:noFill/>
        </p:spPr>
        <p:txBody>
          <a:bodyPr/>
          <a:lstStyle>
            <a:lvl1pPr defTabSz="931863">
              <a:defRPr sz="2400">
                <a:solidFill>
                  <a:schemeClr val="tx1"/>
                </a:solidFill>
                <a:latin typeface="Arial" charset="0"/>
                <a:ea typeface="ＭＳ Ｐゴシック" pitchFamily="34" charset="-128"/>
              </a:defRPr>
            </a:lvl1pPr>
            <a:lvl2pPr marL="742950" indent="-285750" defTabSz="931863">
              <a:defRPr sz="2400">
                <a:solidFill>
                  <a:schemeClr val="tx1"/>
                </a:solidFill>
                <a:latin typeface="Arial" charset="0"/>
                <a:ea typeface="ＭＳ Ｐゴシック" pitchFamily="34" charset="-128"/>
              </a:defRPr>
            </a:lvl2pPr>
            <a:lvl3pPr marL="1143000" indent="-228600" defTabSz="931863">
              <a:defRPr sz="2400">
                <a:solidFill>
                  <a:schemeClr val="tx1"/>
                </a:solidFill>
                <a:latin typeface="Arial" charset="0"/>
                <a:ea typeface="ＭＳ Ｐゴシック" pitchFamily="34" charset="-128"/>
              </a:defRPr>
            </a:lvl3pPr>
            <a:lvl4pPr marL="1600200" indent="-228600" defTabSz="931863">
              <a:defRPr sz="2400">
                <a:solidFill>
                  <a:schemeClr val="tx1"/>
                </a:solidFill>
                <a:latin typeface="Arial" charset="0"/>
                <a:ea typeface="ＭＳ Ｐゴシック" pitchFamily="34" charset="-128"/>
              </a:defRPr>
            </a:lvl4pPr>
            <a:lvl5pPr marL="2057400" indent="-228600" defTabSz="931863">
              <a:defRPr sz="2400">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699FAC72-A28A-4907-B94E-E593B9B23275}" type="slidenum">
              <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19</a:t>
            </a:fld>
            <a:endPar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03228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190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20</a:t>
            </a:fld>
            <a:endParaRPr lang="en-GB"/>
          </a:p>
        </p:txBody>
      </p:sp>
    </p:spTree>
    <p:extLst>
      <p:ext uri="{BB962C8B-B14F-4D97-AF65-F5344CB8AC3E}">
        <p14:creationId xmlns:p14="http://schemas.microsoft.com/office/powerpoint/2010/main" val="237363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436F85-577F-4A92-A47F-D540A2BCC821}" type="slidenum">
              <a:rPr lang="en-GB" smtClean="0"/>
              <a:t>21</a:t>
            </a:fld>
            <a:endParaRPr lang="en-GB"/>
          </a:p>
        </p:txBody>
      </p:sp>
    </p:spTree>
    <p:extLst>
      <p:ext uri="{BB962C8B-B14F-4D97-AF65-F5344CB8AC3E}">
        <p14:creationId xmlns:p14="http://schemas.microsoft.com/office/powerpoint/2010/main" val="916398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3852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4144293" y="9122139"/>
            <a:ext cx="3170907" cy="47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31863">
              <a:defRPr sz="2400">
                <a:solidFill>
                  <a:schemeClr val="tx1"/>
                </a:solidFill>
                <a:latin typeface="Arial" charset="0"/>
                <a:ea typeface="ＭＳ Ｐゴシック" pitchFamily="34" charset="-128"/>
              </a:defRPr>
            </a:lvl1pPr>
            <a:lvl2pPr marL="698500" indent="-268288" defTabSz="931863">
              <a:defRPr sz="2400">
                <a:solidFill>
                  <a:schemeClr val="tx1"/>
                </a:solidFill>
                <a:latin typeface="Arial" charset="0"/>
                <a:ea typeface="ＭＳ Ｐゴシック" pitchFamily="34" charset="-128"/>
              </a:defRPr>
            </a:lvl2pPr>
            <a:lvl3pPr marL="1074738" indent="-214313" defTabSz="931863">
              <a:defRPr sz="2400">
                <a:solidFill>
                  <a:schemeClr val="tx1"/>
                </a:solidFill>
                <a:latin typeface="Arial" charset="0"/>
                <a:ea typeface="ＭＳ Ｐゴシック" pitchFamily="34" charset="-128"/>
              </a:defRPr>
            </a:lvl3pPr>
            <a:lvl4pPr marL="1504950" indent="-214313" defTabSz="931863">
              <a:defRPr sz="2400">
                <a:solidFill>
                  <a:schemeClr val="tx1"/>
                </a:solidFill>
                <a:latin typeface="Arial" charset="0"/>
                <a:ea typeface="ＭＳ Ｐゴシック" pitchFamily="34" charset="-128"/>
              </a:defRPr>
            </a:lvl4pPr>
            <a:lvl5pPr marL="1935163" indent="-214313" defTabSz="931863">
              <a:defRPr sz="2400">
                <a:solidFill>
                  <a:schemeClr val="tx1"/>
                </a:solidFill>
                <a:latin typeface="Arial" charset="0"/>
                <a:ea typeface="ＭＳ Ｐゴシック" pitchFamily="34" charset="-128"/>
              </a:defRPr>
            </a:lvl5pPr>
            <a:lvl6pPr marL="23923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6pPr>
            <a:lvl7pPr marL="28495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7pPr>
            <a:lvl8pPr marL="33067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8pPr>
            <a:lvl9pPr marL="37639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934683CA-A960-4313-928B-F8E6A1DC1CD1}" type="slidenum">
              <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23</a:t>
            </a:fld>
            <a:endPar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3795" name="Rectangle 2"/>
          <p:cNvSpPr>
            <a:spLocks noGrp="1" noRot="1" noChangeAspect="1" noChangeArrowheads="1" noTextEdit="1"/>
          </p:cNvSpPr>
          <p:nvPr>
            <p:ph type="sldImg"/>
          </p:nvPr>
        </p:nvSpPr>
        <p:spPr>
          <a:xfrm>
            <a:off x="457200" y="719138"/>
            <a:ext cx="6402388" cy="3600450"/>
          </a:xfrm>
          <a:ln/>
        </p:spPr>
      </p:sp>
      <p:sp>
        <p:nvSpPr>
          <p:cNvPr id="33796" name="Rectangle 3"/>
          <p:cNvSpPr>
            <a:spLocks noGrp="1" noChangeArrowheads="1"/>
          </p:cNvSpPr>
          <p:nvPr>
            <p:ph type="body" idx="1"/>
          </p:nvPr>
        </p:nvSpPr>
        <p:spPr>
          <a:noFill/>
        </p:spPr>
        <p:txBody>
          <a:bodyPr/>
          <a:lstStyle/>
          <a:p>
            <a:pPr marL="0" lvl="0" indent="0">
              <a:spcBef>
                <a:spcPts val="1000"/>
              </a:spcBef>
              <a:buFont typeface="Arial" panose="020B0604020202020204" pitchFamily="34" charset="0"/>
              <a:buNone/>
            </a:pPr>
            <a:endParaRPr lang="en-GB" altLang="en-US" sz="800" dirty="0" smtClean="0">
              <a:solidFill>
                <a:srgbClr val="000000"/>
              </a:solidFill>
              <a:latin typeface="Calibri" pitchFamily="34"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96505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a:xfrm>
            <a:off x="460375" y="719138"/>
            <a:ext cx="6399213" cy="3598862"/>
          </a:xfrm>
          <a:ln/>
        </p:spPr>
      </p:sp>
      <p:sp>
        <p:nvSpPr>
          <p:cNvPr id="122883" name="2 Marcador de notas"/>
          <p:cNvSpPr>
            <a:spLocks noGrp="1"/>
          </p:cNvSpPr>
          <p:nvPr>
            <p:ph type="body" idx="1"/>
          </p:nvPr>
        </p:nvSpPr>
        <p:spPr/>
        <p:txBody>
          <a:bodyPr/>
          <a:lstStyle/>
          <a:p>
            <a:endParaRPr lang="es-ES" altLang="da-DK" b="1" dirty="0" smtClean="0">
              <a:latin typeface="Arial" pitchFamily="34" charset="0"/>
              <a:ea typeface="ＭＳ Ｐゴシック" pitchFamily="34" charset="-128"/>
              <a:cs typeface="ＭＳ Ｐゴシック" pitchFamily="34" charset="-128"/>
            </a:endParaRPr>
          </a:p>
        </p:txBody>
      </p:sp>
      <p:sp>
        <p:nvSpPr>
          <p:cNvPr id="122884" name="3 Marcador de número de diapositiva"/>
          <p:cNvSpPr>
            <a:spLocks noGrp="1"/>
          </p:cNvSpPr>
          <p:nvPr>
            <p:ph type="sldNum" sz="quarter" idx="5"/>
          </p:nvPr>
        </p:nvSpPr>
        <p:spPr>
          <a:noFill/>
        </p:spPr>
        <p:txBody>
          <a:bodyPr/>
          <a:lstStyle>
            <a:lvl1pPr defTabSz="931863">
              <a:defRPr sz="2400">
                <a:solidFill>
                  <a:schemeClr val="tx1"/>
                </a:solidFill>
                <a:latin typeface="Arial" pitchFamily="34" charset="0"/>
                <a:ea typeface="ＭＳ Ｐゴシック" pitchFamily="34" charset="-128"/>
              </a:defRPr>
            </a:lvl1pPr>
            <a:lvl2pPr marL="698500" indent="-268288" defTabSz="931863">
              <a:defRPr sz="2400">
                <a:solidFill>
                  <a:schemeClr val="tx1"/>
                </a:solidFill>
                <a:latin typeface="Arial" pitchFamily="34" charset="0"/>
                <a:ea typeface="ＭＳ Ｐゴシック" pitchFamily="34" charset="-128"/>
              </a:defRPr>
            </a:lvl2pPr>
            <a:lvl3pPr marL="1074738" indent="-214313" defTabSz="931863">
              <a:defRPr sz="2400">
                <a:solidFill>
                  <a:schemeClr val="tx1"/>
                </a:solidFill>
                <a:latin typeface="Arial" pitchFamily="34" charset="0"/>
                <a:ea typeface="ＭＳ Ｐゴシック" pitchFamily="34" charset="-128"/>
              </a:defRPr>
            </a:lvl3pPr>
            <a:lvl4pPr marL="1504950" indent="-214313" defTabSz="931863">
              <a:defRPr sz="2400">
                <a:solidFill>
                  <a:schemeClr val="tx1"/>
                </a:solidFill>
                <a:latin typeface="Arial" pitchFamily="34" charset="0"/>
                <a:ea typeface="ＭＳ Ｐゴシック" pitchFamily="34" charset="-128"/>
              </a:defRPr>
            </a:lvl4pPr>
            <a:lvl5pPr marL="1935163" indent="-214313" defTabSz="931863">
              <a:defRPr sz="2400">
                <a:solidFill>
                  <a:schemeClr val="tx1"/>
                </a:solidFill>
                <a:latin typeface="Arial" pitchFamily="34" charset="0"/>
                <a:ea typeface="ＭＳ Ｐゴシック" pitchFamily="34" charset="-128"/>
              </a:defRPr>
            </a:lvl5pPr>
            <a:lvl6pPr marL="2392363" indent="-214313"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849563" indent="-214313"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06763" indent="-214313"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763963" indent="-214313"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2140CEAD-FDD8-48E1-AC84-62D947DD3AD0}" type="slidenum">
              <a:rPr kumimoji="0" lang="en-US" altLang="da-DK"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24</a:t>
            </a:fld>
            <a:endParaRPr kumimoji="0" lang="en-US" altLang="da-DK"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70530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926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436F85-577F-4A92-A47F-D540A2BCC821}" type="slidenum">
              <a:rPr lang="en-GB" smtClean="0"/>
              <a:t>26</a:t>
            </a:fld>
            <a:endParaRPr lang="en-GB"/>
          </a:p>
        </p:txBody>
      </p:sp>
    </p:spTree>
    <p:extLst>
      <p:ext uri="{BB962C8B-B14F-4D97-AF65-F5344CB8AC3E}">
        <p14:creationId xmlns:p14="http://schemas.microsoft.com/office/powerpoint/2010/main" val="111640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501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66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15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diasbillede 1"/>
          <p:cNvSpPr>
            <a:spLocks noGrp="1" noRot="1" noChangeAspect="1" noTextEdit="1"/>
          </p:cNvSpPr>
          <p:nvPr>
            <p:ph type="sldImg"/>
          </p:nvPr>
        </p:nvSpPr>
        <p:spPr>
          <a:xfrm>
            <a:off x="457200" y="719138"/>
            <a:ext cx="6400800" cy="3600450"/>
          </a:xfrm>
          <a:ln/>
        </p:spPr>
      </p:sp>
      <p:sp>
        <p:nvSpPr>
          <p:cNvPr id="235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en-US" dirty="0" smtClean="0">
              <a:latin typeface="Verdana" pitchFamily="34" charset="0"/>
              <a:ea typeface="ＭＳ Ｐゴシック" pitchFamily="34" charset="-128"/>
              <a:cs typeface="ＭＳ Ｐゴシック" pitchFamily="34" charset="-128"/>
            </a:endParaRPr>
          </a:p>
        </p:txBody>
      </p:sp>
      <p:sp>
        <p:nvSpPr>
          <p:cNvPr id="2355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731">
              <a:defRPr sz="2300">
                <a:solidFill>
                  <a:schemeClr val="tx1"/>
                </a:solidFill>
                <a:latin typeface="Arial" pitchFamily="34" charset="0"/>
                <a:ea typeface="ＭＳ Ｐゴシック" pitchFamily="34" charset="-128"/>
              </a:defRPr>
            </a:lvl1pPr>
            <a:lvl2pPr marL="716798" indent="-275692" defTabSz="955731">
              <a:defRPr sz="2300">
                <a:solidFill>
                  <a:schemeClr val="tx1"/>
                </a:solidFill>
                <a:latin typeface="Arial" pitchFamily="34" charset="0"/>
                <a:ea typeface="ＭＳ Ｐゴシック" pitchFamily="34" charset="-128"/>
              </a:defRPr>
            </a:lvl2pPr>
            <a:lvl3pPr marL="1102766" indent="-220553" defTabSz="955731">
              <a:defRPr sz="2300">
                <a:solidFill>
                  <a:schemeClr val="tx1"/>
                </a:solidFill>
                <a:latin typeface="Arial" pitchFamily="34" charset="0"/>
                <a:ea typeface="ＭＳ Ｐゴシック" pitchFamily="34" charset="-128"/>
              </a:defRPr>
            </a:lvl3pPr>
            <a:lvl4pPr marL="1543873" indent="-220553" defTabSz="955731">
              <a:defRPr sz="2300">
                <a:solidFill>
                  <a:schemeClr val="tx1"/>
                </a:solidFill>
                <a:latin typeface="Arial" pitchFamily="34" charset="0"/>
                <a:ea typeface="ＭＳ Ｐゴシック" pitchFamily="34" charset="-128"/>
              </a:defRPr>
            </a:lvl4pPr>
            <a:lvl5pPr marL="1984980" indent="-220553" defTabSz="955731">
              <a:defRPr sz="2300">
                <a:solidFill>
                  <a:schemeClr val="tx1"/>
                </a:solidFill>
                <a:latin typeface="Arial" pitchFamily="34" charset="0"/>
                <a:ea typeface="ＭＳ Ｐゴシック" pitchFamily="34" charset="-128"/>
              </a:defRPr>
            </a:lvl5pPr>
            <a:lvl6pPr marL="2426086" indent="-220553" defTabSz="955731"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7193" indent="-220553" defTabSz="955731"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08299" indent="-220553" defTabSz="955731"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49406" indent="-220553" defTabSz="955731"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marL="0" marR="0" lvl="0" indent="0" algn="r" defTabSz="955731" rtl="0" eaLnBrk="1" fontAlgn="auto" latinLnBrk="0" hangingPunct="1">
              <a:lnSpc>
                <a:spcPct val="100000"/>
              </a:lnSpc>
              <a:spcBef>
                <a:spcPts val="0"/>
              </a:spcBef>
              <a:spcAft>
                <a:spcPts val="0"/>
              </a:spcAft>
              <a:buClrTx/>
              <a:buSzTx/>
              <a:buFontTx/>
              <a:buNone/>
              <a:tabLst/>
              <a:defRPr/>
            </a:pPr>
            <a:fld id="{FDD75B66-F9B7-40F3-91D8-0A7ABA7913B3}" type="slidenum">
              <a:rPr kumimoji="0" lang="en-US" altLang="en-US" sz="13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55731" rtl="0" eaLnBrk="1" fontAlgn="auto" latinLnBrk="0" hangingPunct="1">
                <a:lnSpc>
                  <a:spcPct val="100000"/>
                </a:lnSpc>
                <a:spcBef>
                  <a:spcPts val="0"/>
                </a:spcBef>
                <a:spcAft>
                  <a:spcPts val="0"/>
                </a:spcAft>
                <a:buClrTx/>
                <a:buSzTx/>
                <a:buFontTx/>
                <a:buNone/>
                <a:tabLst/>
                <a:defRPr/>
              </a:pPr>
              <a:t>3</a:t>
            </a:fld>
            <a:endParaRPr kumimoji="0" lang="en-US" altLang="en-US" sz="13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05007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934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229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313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963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033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6763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539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7401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251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55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4</a:t>
            </a:fld>
            <a:endParaRPr lang="en-GB"/>
          </a:p>
        </p:txBody>
      </p:sp>
    </p:spTree>
    <p:extLst>
      <p:ext uri="{BB962C8B-B14F-4D97-AF65-F5344CB8AC3E}">
        <p14:creationId xmlns:p14="http://schemas.microsoft.com/office/powerpoint/2010/main" val="30780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048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10"/>
          </p:nvPr>
        </p:nvSpPr>
        <p:spPr/>
        <p:txBody>
          <a:bodyPr/>
          <a:lstStyle/>
          <a:p>
            <a:pPr marL="0" marR="0" lvl="0" indent="0" algn="r" defTabSz="917509" rtl="0" eaLnBrk="1" fontAlgn="auto" latinLnBrk="0" hangingPunct="1">
              <a:lnSpc>
                <a:spcPct val="100000"/>
              </a:lnSpc>
              <a:spcBef>
                <a:spcPts val="0"/>
              </a:spcBef>
              <a:spcAft>
                <a:spcPts val="0"/>
              </a:spcAft>
              <a:buClrTx/>
              <a:buSzTx/>
              <a:buFontTx/>
              <a:buNone/>
              <a:tabLst/>
              <a:defRPr/>
            </a:pPr>
            <a:fld id="{CE201E17-9508-4F75-8DF4-D058B0EAC3C9}"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7509"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2322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7353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436F85-577F-4A92-A47F-D540A2BCC821}" type="slidenum">
              <a:rPr lang="en-GB" smtClean="0"/>
              <a:t>43</a:t>
            </a:fld>
            <a:endParaRPr lang="en-GB"/>
          </a:p>
        </p:txBody>
      </p:sp>
    </p:spTree>
    <p:extLst>
      <p:ext uri="{BB962C8B-B14F-4D97-AF65-F5344CB8AC3E}">
        <p14:creationId xmlns:p14="http://schemas.microsoft.com/office/powerpoint/2010/main" val="105258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4144293" y="9120681"/>
            <a:ext cx="3170907"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31863">
              <a:defRPr sz="2400">
                <a:solidFill>
                  <a:schemeClr val="tx1"/>
                </a:solidFill>
                <a:latin typeface="Arial" charset="0"/>
                <a:ea typeface="ＭＳ Ｐゴシック" pitchFamily="34" charset="-128"/>
              </a:defRPr>
            </a:lvl1pPr>
            <a:lvl2pPr marL="698500" indent="-268288" defTabSz="931863">
              <a:defRPr sz="2400">
                <a:solidFill>
                  <a:schemeClr val="tx1"/>
                </a:solidFill>
                <a:latin typeface="Arial" charset="0"/>
                <a:ea typeface="ＭＳ Ｐゴシック" pitchFamily="34" charset="-128"/>
              </a:defRPr>
            </a:lvl2pPr>
            <a:lvl3pPr marL="1074738" indent="-214313" defTabSz="931863">
              <a:defRPr sz="2400">
                <a:solidFill>
                  <a:schemeClr val="tx1"/>
                </a:solidFill>
                <a:latin typeface="Arial" charset="0"/>
                <a:ea typeface="ＭＳ Ｐゴシック" pitchFamily="34" charset="-128"/>
              </a:defRPr>
            </a:lvl3pPr>
            <a:lvl4pPr marL="1504950" indent="-214313" defTabSz="931863">
              <a:defRPr sz="2400">
                <a:solidFill>
                  <a:schemeClr val="tx1"/>
                </a:solidFill>
                <a:latin typeface="Arial" charset="0"/>
                <a:ea typeface="ＭＳ Ｐゴシック" pitchFamily="34" charset="-128"/>
              </a:defRPr>
            </a:lvl4pPr>
            <a:lvl5pPr marL="1935163" indent="-214313" defTabSz="931863">
              <a:defRPr sz="2400">
                <a:solidFill>
                  <a:schemeClr val="tx1"/>
                </a:solidFill>
                <a:latin typeface="Arial" charset="0"/>
                <a:ea typeface="ＭＳ Ｐゴシック" pitchFamily="34" charset="-128"/>
              </a:defRPr>
            </a:lvl5pPr>
            <a:lvl6pPr marL="23923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6pPr>
            <a:lvl7pPr marL="28495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7pPr>
            <a:lvl8pPr marL="33067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8pPr>
            <a:lvl9pPr marL="3763963" indent="-214313" defTabSz="931863"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934683CA-A960-4313-928B-F8E6A1DC1CD1}" type="slidenum">
              <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5</a:t>
            </a:fld>
            <a:endParaRPr kumimoji="0" lang="en-US" altLang="da-DK"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3795" name="Rectangle 2"/>
          <p:cNvSpPr>
            <a:spLocks noGrp="1" noRot="1" noChangeAspect="1" noChangeArrowheads="1" noTextEdit="1"/>
          </p:cNvSpPr>
          <p:nvPr>
            <p:ph type="sldImg"/>
          </p:nvPr>
        </p:nvSpPr>
        <p:spPr>
          <a:xfrm>
            <a:off x="457200" y="719138"/>
            <a:ext cx="6402388" cy="3600450"/>
          </a:xfrm>
          <a:ln/>
        </p:spPr>
      </p:sp>
      <p:sp>
        <p:nvSpPr>
          <p:cNvPr id="33796" name="Rectangle 3"/>
          <p:cNvSpPr>
            <a:spLocks noGrp="1" noChangeArrowheads="1"/>
          </p:cNvSpPr>
          <p:nvPr>
            <p:ph type="body" idx="1"/>
          </p:nvPr>
        </p:nvSpPr>
        <p:spPr>
          <a:noFill/>
        </p:spPr>
        <p:txBody>
          <a:bodyPr/>
          <a:lstStyle/>
          <a:p>
            <a:pPr algn="just"/>
            <a:endParaRPr lang="en-GB" altLang="en-US" sz="1200" dirty="0" smtClean="0">
              <a:solidFill>
                <a:srgbClr val="000000"/>
              </a:solidFill>
              <a:latin typeface="Calibri" pitchFamily="34"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87758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457200" y="719138"/>
            <a:ext cx="6400800" cy="3600450"/>
          </a:xfrm>
          <a:ln/>
        </p:spPr>
      </p:sp>
      <p:sp>
        <p:nvSpPr>
          <p:cNvPr id="72707" name="Rectangle 3"/>
          <p:cNvSpPr>
            <a:spLocks noGrp="1" noChangeArrowheads="1"/>
          </p:cNvSpPr>
          <p:nvPr>
            <p:ph type="body" idx="1"/>
          </p:nvPr>
        </p:nvSpPr>
        <p:spPr>
          <a:noFill/>
        </p:spPr>
        <p:txBody>
          <a:bodyPr/>
          <a:lstStyle/>
          <a:p>
            <a:endParaRPr lang="en-GB" altLang="da-DK" dirty="0" smtClean="0">
              <a:latin typeface="Verdana" pitchFamily="34"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56297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endParaRPr lang="es-ES" altLang="da-DK" sz="1200" dirty="0" smtClean="0">
              <a:latin typeface="Verdana" panose="020B0604030504040204" pitchFamily="34" charset="0"/>
              <a:ea typeface="ＭＳ Ｐゴシック" panose="020B0600070205080204" pitchFamily="34" charset="-128"/>
              <a:cs typeface="ＭＳ Ｐゴシック" panose="020B0600070205080204" pitchFamily="34" charset="-128"/>
            </a:endParaRPr>
          </a:p>
        </p:txBody>
      </p:sp>
      <p:sp>
        <p:nvSpPr>
          <p:cNvPr id="76804" name="Slide Number Placeholder 3"/>
          <p:cNvSpPr txBox="1">
            <a:spLocks noGrp="1"/>
          </p:cNvSpPr>
          <p:nvPr/>
        </p:nvSpPr>
        <p:spPr bwMode="auto">
          <a:xfrm>
            <a:off x="4144483" y="9073088"/>
            <a:ext cx="3170717" cy="47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594565EB-FB2A-4050-8B14-15D3E54566CC}" type="slidenum">
              <a:rPr kumimoji="0" lang="en-US" altLang="da-DK"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7</a:t>
            </a:fld>
            <a:endParaRPr kumimoji="0" lang="en-US" altLang="da-DK"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283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GB" altLang="da-DK" dirty="0">
              <a:latin typeface="Verdana" panose="020B0604030504040204" pitchFamily="34" charset="0"/>
              <a:ea typeface="ＭＳ Ｐゴシック" panose="020B0600070205080204" pitchFamily="34" charset="-128"/>
              <a:cs typeface="ＭＳ Ｐゴシック" panose="020B0600070205080204" pitchFamily="34" charset="-128"/>
            </a:endParaRPr>
          </a:p>
        </p:txBody>
      </p:sp>
      <p:sp>
        <p:nvSpPr>
          <p:cNvPr id="66564" name="Slide Number Placeholder 3"/>
          <p:cNvSpPr txBox="1">
            <a:spLocks noGrp="1"/>
          </p:cNvSpPr>
          <p:nvPr/>
        </p:nvSpPr>
        <p:spPr bwMode="auto">
          <a:xfrm>
            <a:off x="4144483" y="9073088"/>
            <a:ext cx="3170717" cy="47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436B3AA5-DCF5-4282-B023-8305C2B6CE1F}" type="slidenum">
              <a:rPr kumimoji="0" lang="en-GB" altLang="da-DK"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8</a:t>
            </a:fld>
            <a:endParaRPr kumimoji="0" lang="en-GB" altLang="da-DK"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1711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GB" altLang="da-DK" dirty="0">
              <a:latin typeface="Verdana" panose="020B0604030504040204" pitchFamily="34" charset="0"/>
              <a:ea typeface="ＭＳ Ｐゴシック" panose="020B0600070205080204" pitchFamily="34" charset="-128"/>
              <a:cs typeface="ＭＳ Ｐゴシック" panose="020B0600070205080204" pitchFamily="34" charset="-128"/>
            </a:endParaRPr>
          </a:p>
        </p:txBody>
      </p:sp>
      <p:sp>
        <p:nvSpPr>
          <p:cNvPr id="68612" name="Slide Number Placeholder 3"/>
          <p:cNvSpPr txBox="1">
            <a:spLocks noGrp="1"/>
          </p:cNvSpPr>
          <p:nvPr/>
        </p:nvSpPr>
        <p:spPr bwMode="auto">
          <a:xfrm>
            <a:off x="4144483" y="9073088"/>
            <a:ext cx="3170717" cy="47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742950" indent="-285750" defTabSz="955675">
              <a:defRPr sz="2400">
                <a:solidFill>
                  <a:schemeClr val="tx1"/>
                </a:solidFill>
                <a:latin typeface="Arial" panose="020B0604020202020204" pitchFamily="34" charset="0"/>
                <a:ea typeface="ＭＳ Ｐゴシック" panose="020B0600070205080204" pitchFamily="34" charset="-128"/>
              </a:defRPr>
            </a:lvl2pPr>
            <a:lvl3pPr marL="1143000" indent="-228600" defTabSz="955675">
              <a:defRPr sz="2400">
                <a:solidFill>
                  <a:schemeClr val="tx1"/>
                </a:solidFill>
                <a:latin typeface="Arial" panose="020B0604020202020204" pitchFamily="34" charset="0"/>
                <a:ea typeface="ＭＳ Ｐゴシック" panose="020B0600070205080204" pitchFamily="34" charset="-128"/>
              </a:defRPr>
            </a:lvl3pPr>
            <a:lvl4pPr marL="1600200" indent="-228600" defTabSz="955675">
              <a:defRPr sz="2400">
                <a:solidFill>
                  <a:schemeClr val="tx1"/>
                </a:solidFill>
                <a:latin typeface="Arial" panose="020B0604020202020204" pitchFamily="34" charset="0"/>
                <a:ea typeface="ＭＳ Ｐゴシック" panose="020B0600070205080204" pitchFamily="34" charset="-128"/>
              </a:defRPr>
            </a:lvl4pPr>
            <a:lvl5pPr marL="2057400" indent="-228600" defTabSz="955675">
              <a:defRPr sz="24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936B5D53-0F51-459B-ADCA-2FDAB7C1D19C}" type="slidenum">
              <a:rPr kumimoji="0" lang="en-GB" altLang="da-DK"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55675" rtl="0" eaLnBrk="1" fontAlgn="auto" latinLnBrk="0" hangingPunct="1">
                <a:lnSpc>
                  <a:spcPct val="100000"/>
                </a:lnSpc>
                <a:spcBef>
                  <a:spcPts val="0"/>
                </a:spcBef>
                <a:spcAft>
                  <a:spcPts val="0"/>
                </a:spcAft>
                <a:buClrTx/>
                <a:buSzTx/>
                <a:buFontTx/>
                <a:buNone/>
                <a:tabLst/>
                <a:defRPr/>
              </a:pPr>
              <a:t>9</a:t>
            </a:fld>
            <a:endParaRPr kumimoji="0" lang="en-GB" altLang="da-DK"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82914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image.ku.dk/lightbox/211/13407586855728741badb20/"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image.ku.dk/lightbox/211/13407586855728741badb20/"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image.ku.dk/lightbox/211/13407586855728741badb20/"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6408000" tIns="360000" anchor="ctr" anchorCtr="0"/>
          <a:lstStyle>
            <a:lvl1pPr marL="0" indent="0" algn="l">
              <a:buNone/>
              <a:defRPr sz="3200" baseline="0">
                <a:solidFill>
                  <a:schemeClr val="bg1"/>
                </a:solidFill>
                <a:sym typeface="Wingdings" panose="05000000000000000000" pitchFamily="2" charset="2"/>
              </a:defRPr>
            </a:lvl1pPr>
          </a:lstStyle>
          <a:p>
            <a:r>
              <a:rPr lang="en-GB" dirty="0"/>
              <a:t> Click icon to insert image</a:t>
            </a:r>
          </a:p>
        </p:txBody>
      </p:sp>
      <p:sp>
        <p:nvSpPr>
          <p:cNvPr id="2" name="Titel 2"/>
          <p:cNvSpPr>
            <a:spLocks noGrp="1"/>
          </p:cNvSpPr>
          <p:nvPr>
            <p:ph type="ctrTitle" hasCustomPrompt="1"/>
          </p:nvPr>
        </p:nvSpPr>
        <p:spPr>
          <a:xfrm>
            <a:off x="3" y="691825"/>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master</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951B3894-1A27-474F-B850-4D19BD66A348}" type="datetime1">
              <a:rPr lang="da-DK"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1" name="Pladsholder til tekst 14"/>
          <p:cNvSpPr>
            <a:spLocks noGrp="1"/>
          </p:cNvSpPr>
          <p:nvPr>
            <p:ph type="body" sz="quarter" idx="13" hasCustomPrompt="1"/>
          </p:nvPr>
        </p:nvSpPr>
        <p:spPr>
          <a:xfrm>
            <a:off x="588961" y="4053600"/>
            <a:ext cx="4946651"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8969" y="3007295"/>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2" name="Titel 1"/>
          <p:cNvSpPr>
            <a:spLocks noGrp="1"/>
          </p:cNvSpPr>
          <p:nvPr>
            <p:ph type="body" sz="quarter" idx="15" hasCustomPrompt="1"/>
          </p:nvPr>
        </p:nvSpPr>
        <p:spPr>
          <a:xfrm>
            <a:off x="587382" y="1020210"/>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8290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70" y="1635125"/>
            <a:ext cx="11012487" cy="4675188"/>
          </a:xfrm>
          <a:blipFill>
            <a:blip r:embed="rId2"/>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70" y="620722"/>
            <a:ext cx="11012487" cy="865187"/>
          </a:xfrm>
        </p:spPr>
        <p:txBody>
          <a:bodyPr/>
          <a:lstStyle/>
          <a:p>
            <a:r>
              <a:rPr lang="en-GB" dirty="0"/>
              <a:t>Click to add title</a:t>
            </a:r>
          </a:p>
        </p:txBody>
      </p:sp>
      <p:sp>
        <p:nvSpPr>
          <p:cNvPr id="5" name="Pladsholder til dato 4"/>
          <p:cNvSpPr>
            <a:spLocks noGrp="1"/>
          </p:cNvSpPr>
          <p:nvPr>
            <p:ph type="dt" sz="half" idx="10"/>
          </p:nvPr>
        </p:nvSpPr>
        <p:spPr/>
        <p:txBody>
          <a:bodyPr/>
          <a:lstStyle/>
          <a:p>
            <a:fld id="{D321A63A-195F-4E5C-807F-EC3E378B62DA}" type="datetime1">
              <a:rPr lang="da-DK" smtClean="0"/>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olidFill>
                  <a:schemeClr val="tx1"/>
                </a:solidFill>
                <a:sym typeface="Wingdings" panose="05000000000000000000" pitchFamily="2" charset="2"/>
              </a:defRPr>
            </a:lvl1pPr>
          </a:lstStyle>
          <a:p>
            <a:r>
              <a:rPr lang="en-GB" dirty="0"/>
              <a:t>Click icon to insert image  </a:t>
            </a:r>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pPr lvl="0"/>
            <a:r>
              <a:rPr lang="en-GB" dirty="0"/>
              <a:t>Click to add text</a:t>
            </a:r>
          </a:p>
        </p:txBody>
      </p:sp>
      <p:sp>
        <p:nvSpPr>
          <p:cNvPr id="4" name="Pladsholder til dato 3"/>
          <p:cNvSpPr>
            <a:spLocks noGrp="1"/>
          </p:cNvSpPr>
          <p:nvPr>
            <p:ph type="dt" sz="half" idx="10"/>
          </p:nvPr>
        </p:nvSpPr>
        <p:spPr/>
        <p:txBody>
          <a:bodyPr/>
          <a:lstStyle/>
          <a:p>
            <a:fld id="{ECA03916-CE1E-4939-B417-902161F0D6C0}"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56055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en-GB" dirty="0"/>
              <a:t>Click icon to insert image  </a:t>
            </a:r>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pPr lvl="0"/>
            <a:r>
              <a:rPr lang="en-GB" dirty="0"/>
              <a:t>Click to add text</a:t>
            </a:r>
            <a:br>
              <a:rPr lang="en-GB" dirty="0"/>
            </a:br>
            <a:r>
              <a:rPr lang="en-GB" sz="2400" spc="100" dirty="0">
                <a:solidFill>
                  <a:schemeClr val="bg1"/>
                </a:solidFill>
                <a:latin typeface="+mj-lt"/>
                <a:cs typeface="Microsoft New Tai Lue"/>
              </a:rPr>
              <a:t/>
            </a:r>
            <a:br>
              <a:rPr lang="en-GB" sz="2400" spc="100" dirty="0">
                <a:solidFill>
                  <a:schemeClr val="bg1"/>
                </a:solidFill>
                <a:latin typeface="+mj-lt"/>
                <a:cs typeface="Microsoft New Tai Lue"/>
              </a:rPr>
            </a:br>
            <a:r>
              <a:rPr lang="en-GB" dirty="0"/>
              <a:t> </a:t>
            </a:r>
          </a:p>
        </p:txBody>
      </p:sp>
      <p:sp>
        <p:nvSpPr>
          <p:cNvPr id="4" name="Pladsholder til dato 3"/>
          <p:cNvSpPr>
            <a:spLocks noGrp="1"/>
          </p:cNvSpPr>
          <p:nvPr>
            <p:ph type="dt" sz="half" idx="10"/>
          </p:nvPr>
        </p:nvSpPr>
        <p:spPr/>
        <p:txBody>
          <a:bodyPr/>
          <a:lstStyle/>
          <a:p>
            <a:fld id="{15DB2958-03A2-4F19-961A-7F5FB9224D6C}"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9456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en-GB" dirty="0"/>
              <a:t>Click icon to insert image  </a:t>
            </a:r>
          </a:p>
        </p:txBody>
      </p:sp>
      <p:sp>
        <p:nvSpPr>
          <p:cNvPr id="4" name="Pladsholder til dato 3"/>
          <p:cNvSpPr>
            <a:spLocks noGrp="1"/>
          </p:cNvSpPr>
          <p:nvPr>
            <p:ph type="dt" sz="half" idx="10"/>
          </p:nvPr>
        </p:nvSpPr>
        <p:spPr/>
        <p:txBody>
          <a:bodyPr/>
          <a:lstStyle/>
          <a:p>
            <a:fld id="{11193520-C84B-4D2B-928A-908E06562600}"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baseline="0">
                <a:solidFill>
                  <a:schemeClr val="bg1"/>
                </a:solidFill>
              </a:defRPr>
            </a:lvl1pPr>
            <a:lvl2pPr marL="719138" indent="-357188">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75801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6408000" tIns="360000" rIns="0" anchor="ctr" anchorCtr="0"/>
          <a:lstStyle>
            <a:lvl1pPr marL="0" indent="0" algn="l">
              <a:buNone/>
              <a:defRPr sz="3200" baseline="0">
                <a:solidFill>
                  <a:schemeClr val="bg1"/>
                </a:solidFill>
                <a:sym typeface="Wingdings" panose="05000000000000000000" pitchFamily="2" charset="2"/>
              </a:defRPr>
            </a:lvl1pPr>
          </a:lstStyle>
          <a:p>
            <a:r>
              <a:rPr lang="en-GB" dirty="0"/>
              <a:t> Click icon to insert image</a:t>
            </a:r>
          </a:p>
        </p:txBody>
      </p:sp>
      <p:sp>
        <p:nvSpPr>
          <p:cNvPr id="4" name="Pladsholder til dato 3"/>
          <p:cNvSpPr>
            <a:spLocks noGrp="1"/>
          </p:cNvSpPr>
          <p:nvPr>
            <p:ph type="dt" sz="half" idx="10"/>
          </p:nvPr>
        </p:nvSpPr>
        <p:spPr/>
        <p:txBody>
          <a:bodyPr/>
          <a:lstStyle/>
          <a:p>
            <a:fld id="{1AACA368-D880-47DA-A0D7-DBD567C71490}"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baseline="0">
                <a:solidFill>
                  <a:schemeClr val="bg1"/>
                </a:solidFill>
              </a:defRPr>
            </a:lvl1pPr>
            <a:lvl2pPr marL="719138" indent="-358775">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en-GB" dirty="0"/>
              <a:t> 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14727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ital bullet list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65DAF43-1202-426F-86D9-1103B3A8C111}"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8970" y="620720"/>
            <a:ext cx="11012487" cy="5682589"/>
          </a:xfrm>
          <a:noFill/>
        </p:spPr>
        <p:txBody>
          <a:bodyPr lIns="0" tIns="0" rIns="0" bIns="0"/>
          <a:lstStyle>
            <a:lvl1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1pPr>
            <a:lvl2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2pPr>
            <a:lvl3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3pPr>
            <a:lvl4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4pPr>
            <a:lvl5pPr marL="449263" indent="-449263" algn="l" defTabSz="914400" rtl="0" eaLnBrk="1" latinLnBrk="0" hangingPunct="1">
              <a:lnSpc>
                <a:spcPct val="90000"/>
              </a:lnSpc>
              <a:buFont typeface="Arial" panose="020B0604020202020204" pitchFamily="34" charset="0"/>
              <a:buChar char="•"/>
              <a:defRPr lang="da-DK" sz="4800" b="0" kern="1200" cap="all" spc="24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98783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21281" y="612887"/>
            <a:ext cx="1167619" cy="2400657"/>
          </a:xfrm>
          <a:prstGeom prst="rect">
            <a:avLst/>
          </a:prstGeom>
          <a:noFill/>
        </p:spPr>
        <p:txBody>
          <a:bodyPr wrap="square" rtlCol="0">
            <a:spAutoFit/>
          </a:bodyPr>
          <a:lstStyle/>
          <a:p>
            <a:r>
              <a:rPr lang="en-GB" sz="15000" b="1" dirty="0">
                <a:solidFill>
                  <a:schemeClr val="bg1"/>
                </a:solidFill>
              </a:rPr>
              <a:t>”</a:t>
            </a:r>
          </a:p>
        </p:txBody>
      </p:sp>
      <p:sp>
        <p:nvSpPr>
          <p:cNvPr id="4" name="Pladsholder til dato 3"/>
          <p:cNvSpPr>
            <a:spLocks noGrp="1"/>
          </p:cNvSpPr>
          <p:nvPr>
            <p:ph type="dt" sz="half" idx="10"/>
          </p:nvPr>
        </p:nvSpPr>
        <p:spPr/>
        <p:txBody>
          <a:bodyPr/>
          <a:lstStyle/>
          <a:p>
            <a:fld id="{061266C6-A1D4-4BB6-B61E-6364AC795043}"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8970" y="1628777"/>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2712" y="5934971"/>
            <a:ext cx="11019496" cy="36740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baseline="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Name, source</a:t>
            </a:r>
          </a:p>
        </p:txBody>
      </p:sp>
    </p:spTree>
    <p:extLst>
      <p:ext uri="{BB962C8B-B14F-4D97-AF65-F5344CB8AC3E}">
        <p14:creationId xmlns:p14="http://schemas.microsoft.com/office/powerpoint/2010/main" val="41429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82A35EA-AC5E-4877-A18B-61505BAEB1C8}"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9" name="Pladsholder til tekst 9"/>
          <p:cNvSpPr>
            <a:spLocks noGrp="1"/>
          </p:cNvSpPr>
          <p:nvPr>
            <p:ph type="body" sz="quarter" idx="15" hasCustomPrompt="1"/>
          </p:nvPr>
        </p:nvSpPr>
        <p:spPr>
          <a:xfrm>
            <a:off x="588971" y="1628775"/>
            <a:ext cx="5358535" cy="4674527"/>
          </a:xfrm>
          <a:noFill/>
        </p:spPr>
        <p:txBody>
          <a:bodyPr lIns="0" tIns="0" rIns="0" bIns="0"/>
          <a:lstStyle>
            <a:lvl1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44503" y="1628775"/>
            <a:ext cx="5356948" cy="4674527"/>
          </a:xfrm>
          <a:noFill/>
        </p:spPr>
        <p:txBody>
          <a:bodyPr lIns="0" tIns="0" rIns="0" bIns="0"/>
          <a:lstStyle>
            <a:lvl1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hasCustomPrompt="1"/>
          </p:nvPr>
        </p:nvSpPr>
        <p:spPr>
          <a:xfrm>
            <a:off x="588970" y="620724"/>
            <a:ext cx="11012487" cy="863599"/>
          </a:xfrm>
        </p:spPr>
        <p:txBody>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262730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B34478A3-87BB-4F17-9C03-F753FCD936D6}"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Titel 1"/>
          <p:cNvSpPr>
            <a:spLocks noGrp="1"/>
          </p:cNvSpPr>
          <p:nvPr>
            <p:ph type="title" hasCustomPrompt="1"/>
          </p:nvPr>
        </p:nvSpPr>
        <p:spPr>
          <a:xfrm>
            <a:off x="588970" y="1628775"/>
            <a:ext cx="11012487" cy="4673600"/>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354388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a:t>Click to add title</a:t>
            </a:r>
          </a:p>
        </p:txBody>
      </p:sp>
      <p:sp>
        <p:nvSpPr>
          <p:cNvPr id="3" name="Pladsholder til dato 2"/>
          <p:cNvSpPr>
            <a:spLocks noGrp="1"/>
          </p:cNvSpPr>
          <p:nvPr>
            <p:ph type="dt" sz="half" idx="10"/>
          </p:nvPr>
        </p:nvSpPr>
        <p:spPr/>
        <p:txBody>
          <a:bodyPr/>
          <a:lstStyle/>
          <a:p>
            <a:fld id="{63F3D152-D2BD-43FF-9B39-3177693EB010}" type="datetime1">
              <a:rPr lang="da-DK" smtClean="0"/>
              <a:t>13-10-2021</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76093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6408000" tIns="360000" anchor="ctr" anchorCtr="0"/>
          <a:lstStyle>
            <a:lvl1pPr marL="0" indent="0" algn="l" defTabSz="914400" rtl="0" eaLnBrk="1" latinLnBrk="0" hangingPunct="1">
              <a:lnSpc>
                <a:spcPct val="90000"/>
              </a:lnSpc>
              <a:spcBef>
                <a:spcPts val="1000"/>
              </a:spcBef>
              <a:buFont typeface="Arial" panose="020B0604020202020204" pitchFamily="34" charset="0"/>
              <a:buNone/>
              <a:defRPr lang="da-DK" sz="3200" kern="1200" baseline="0" dirty="0">
                <a:solidFill>
                  <a:schemeClr val="bg1"/>
                </a:solidFill>
                <a:latin typeface="+mn-lt"/>
                <a:ea typeface="+mn-ea"/>
                <a:cs typeface="+mn-cs"/>
                <a:sym typeface="Wingdings" panose="05000000000000000000" pitchFamily="2" charset="2"/>
              </a:defRPr>
            </a:lvl1pPr>
          </a:lstStyle>
          <a:p>
            <a:r>
              <a:rPr lang="en-GB" dirty="0"/>
              <a:t> Click icon to insert image</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EA612452-9420-4860-8BE2-68A6A50F390E}" type="datetime1">
              <a:rPr lang="da-DK"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smtClean="0"/>
              <a:t>Click to edit Master title style</a:t>
            </a:r>
            <a:endParaRPr lang="en-GB" dirty="0"/>
          </a:p>
        </p:txBody>
      </p:sp>
      <p:sp>
        <p:nvSpPr>
          <p:cNvPr id="26" name="Pladsholder til tekst 14"/>
          <p:cNvSpPr>
            <a:spLocks noGrp="1"/>
          </p:cNvSpPr>
          <p:nvPr>
            <p:ph type="body" sz="quarter" idx="13" hasCustomPrompt="1"/>
          </p:nvPr>
        </p:nvSpPr>
        <p:spPr>
          <a:xfrm>
            <a:off x="588965" y="4042705"/>
            <a:ext cx="4983163" cy="899766"/>
          </a:xfrm>
        </p:spPr>
        <p:txBody>
          <a:bodyPr rIns="0">
            <a:noAutofit/>
          </a:bodyPr>
          <a:lstStyle>
            <a:lvl1pPr marL="0" indent="0">
              <a:spcBef>
                <a:spcPts val="0"/>
              </a:spcBef>
              <a:buNone/>
              <a:defRPr sz="1800" baseline="0"/>
            </a:lvl1pPr>
          </a:lstStyle>
          <a:p>
            <a:pPr lvl="0"/>
            <a:r>
              <a:rPr lang="en-GB" dirty="0"/>
              <a:t>Name of speaker, UCPH unit, place and date</a:t>
            </a:r>
            <a:br>
              <a:rPr lang="en-GB" dirty="0"/>
            </a:br>
            <a:endParaRPr lang="en-GB" dirty="0"/>
          </a:p>
        </p:txBody>
      </p:sp>
      <p:sp>
        <p:nvSpPr>
          <p:cNvPr id="9" name="Titel 1"/>
          <p:cNvSpPr>
            <a:spLocks noGrp="1"/>
          </p:cNvSpPr>
          <p:nvPr>
            <p:ph type="body" sz="quarter" idx="15" hasCustomPrompt="1"/>
          </p:nvPr>
        </p:nvSpPr>
        <p:spPr>
          <a:xfrm>
            <a:off x="587382" y="2610951"/>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6780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391CFF0-9A20-4133-8B37-19DE66F899A5}" type="datetime1">
              <a:rPr lang="da-DK" smtClean="0"/>
              <a:t>13-10-2021</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315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8" name="Title 1"/>
          <p:cNvSpPr txBox="1">
            <a:spLocks/>
          </p:cNvSpPr>
          <p:nvPr userDrawn="1"/>
        </p:nvSpPr>
        <p:spPr>
          <a:xfrm>
            <a:off x="588970" y="613659"/>
            <a:ext cx="11012487"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587377" y="1640504"/>
            <a:ext cx="1750291"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UCPH PowerPoint templates</a:t>
            </a:r>
            <a:br>
              <a:rPr lang="da-DK"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 </a:t>
            </a:r>
            <a:r>
              <a:rPr lang="en-GB" sz="800" dirty="0">
                <a:effectLst/>
                <a:latin typeface="+mj-lt"/>
                <a:ea typeface="Calibri" panose="020F0502020204030204" pitchFamily="34" charset="0"/>
                <a:cs typeface="Times New Roman" panose="02020603050405020304" pitchFamily="18" charset="0"/>
              </a:rPr>
              <a:t>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da-DK"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7" y="3966232"/>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da-DK"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2. </a:t>
            </a:r>
            <a:r>
              <a:rPr lang="da-DK" sz="800" dirty="0">
                <a:effectLst/>
                <a:latin typeface="+mj-lt"/>
                <a:ea typeface="Calibri" panose="020F0502020204030204" pitchFamily="34" charset="0"/>
                <a:cs typeface="Times New Roman" panose="02020603050405020304" pitchFamily="18" charset="0"/>
              </a:rPr>
              <a:t>Select </a:t>
            </a:r>
            <a:r>
              <a:rPr lang="da-DK" sz="800" b="1" dirty="0">
                <a:effectLst/>
                <a:latin typeface="+mj-lt"/>
                <a:ea typeface="Calibri" panose="020F0502020204030204" pitchFamily="34" charset="0"/>
                <a:cs typeface="Times New Roman" panose="02020603050405020304" pitchFamily="18" charset="0"/>
              </a:rPr>
              <a:t>Header and </a:t>
            </a:r>
            <a:r>
              <a:rPr lang="da-DK" sz="800" b="1" dirty="0" err="1">
                <a:effectLst/>
                <a:latin typeface="+mj-lt"/>
                <a:ea typeface="Calibri" panose="020F0502020204030204" pitchFamily="34" charset="0"/>
                <a:cs typeface="Times New Roman" panose="02020603050405020304" pitchFamily="18" charset="0"/>
              </a:rPr>
              <a:t>Footer</a:t>
            </a:r>
            <a:endParaRPr lang="da-DK" sz="800" b="1"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3. </a:t>
            </a:r>
            <a:r>
              <a:rPr lang="da-DK" sz="800" dirty="0" err="1">
                <a:effectLst/>
                <a:latin typeface="+mj-lt"/>
                <a:ea typeface="Calibri" panose="020F0502020204030204" pitchFamily="34" charset="0"/>
                <a:cs typeface="Times New Roman" panose="02020603050405020304" pitchFamily="18" charset="0"/>
              </a:rPr>
              <a:t>Fill</a:t>
            </a:r>
            <a:r>
              <a:rPr lang="da-DK" sz="800" dirty="0">
                <a:effectLst/>
                <a:latin typeface="+mj-lt"/>
                <a:ea typeface="Calibri" panose="020F0502020204030204" pitchFamily="34" charset="0"/>
                <a:cs typeface="Times New Roman" panose="02020603050405020304" pitchFamily="18" charset="0"/>
              </a:rPr>
              <a:t> in the </a:t>
            </a:r>
            <a:r>
              <a:rPr lang="da-DK" sz="800" dirty="0" err="1">
                <a:effectLst/>
                <a:latin typeface="+mj-lt"/>
                <a:ea typeface="Calibri" panose="020F0502020204030204" pitchFamily="34" charset="0"/>
                <a:cs typeface="Times New Roman" panose="02020603050405020304" pitchFamily="18" charset="0"/>
              </a:rPr>
              <a:t>fields</a:t>
            </a:r>
            <a:endParaRPr lang="da-DK" sz="800"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90"/>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b="0" noProof="1">
                <a:solidFill>
                  <a:schemeClr val="tx1"/>
                </a:solidFill>
                <a:latin typeface="+mn-lt"/>
                <a:cs typeface="Arial" panose="020B0604020202020204" pitchFamily="34" charset="0"/>
              </a:rPr>
              <a:t>Click on </a:t>
            </a:r>
            <a:r>
              <a:rPr lang="da-DK"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4157637" y="2896666"/>
            <a:ext cx="395416" cy="126627"/>
          </a:xfrm>
          <a:prstGeom prst="rect">
            <a:avLst/>
          </a:prstGeom>
        </p:spPr>
      </p:pic>
      <p:sp>
        <p:nvSpPr>
          <p:cNvPr id="50" name="Text Box 48"/>
          <p:cNvSpPr txBox="1">
            <a:spLocks noChangeArrowheads="1"/>
          </p:cNvSpPr>
          <p:nvPr userDrawn="1"/>
        </p:nvSpPr>
        <p:spPr bwMode="auto">
          <a:xfrm>
            <a:off x="2570390" y="2582332"/>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Replace slide type</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Click on </a:t>
            </a:r>
            <a:r>
              <a:rPr lang="da-DK" altLang="da-DK" sz="800" b="1" noProof="1">
                <a:solidFill>
                  <a:schemeClr val="tx1"/>
                </a:solidFill>
                <a:latin typeface="+mn-lt"/>
                <a:cs typeface="Arial" panose="020B0604020202020204" pitchFamily="34" charset="0"/>
              </a:rPr>
              <a:t>Home</a:t>
            </a:r>
          </a:p>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endParaRPr lang="da-DK" altLang="da-DK" sz="800" baseline="0" noProof="1">
              <a:solidFill>
                <a:schemeClr val="tx1"/>
              </a:solidFill>
              <a:latin typeface="+mn-lt"/>
              <a:cs typeface="Arial" panose="020B0604020202020204" pitchFamily="34" charset="0"/>
            </a:endParaRPr>
          </a:p>
        </p:txBody>
      </p:sp>
      <p:sp>
        <p:nvSpPr>
          <p:cNvPr id="51" name="Text Box 48"/>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Font</a:t>
            </a:r>
            <a:br>
              <a:rPr lang="da-DK"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da-DK"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4739115" y="1627130"/>
            <a:ext cx="1634624"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Gridliness and Guides</a:t>
            </a:r>
            <a:br>
              <a:rPr lang="da-DK"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Click on </a:t>
            </a:r>
            <a:r>
              <a:rPr lang="da-DK"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Select </a:t>
            </a:r>
            <a:r>
              <a:rPr lang="da-DK" sz="800" b="1" noProof="1">
                <a:solidFill>
                  <a:schemeClr val="tx1"/>
                </a:solidFill>
                <a:latin typeface="+mj-lt"/>
                <a:cs typeface="Arial" panose="020B0604020202020204" pitchFamily="34" charset="0"/>
              </a:rPr>
              <a:t>Gridlines</a:t>
            </a:r>
            <a:r>
              <a:rPr lang="da-DK" sz="800" b="0" noProof="1">
                <a:solidFill>
                  <a:schemeClr val="tx1"/>
                </a:solidFill>
                <a:latin typeface="+mj-lt"/>
                <a:cs typeface="Arial" panose="020B0604020202020204" pitchFamily="34" charset="0"/>
              </a:rPr>
              <a:t> and/or </a:t>
            </a:r>
            <a:r>
              <a:rPr lang="da-DK"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endParaRPr lang="da-DK" sz="800" b="0" noProof="1">
              <a:solidFill>
                <a:schemeClr val="tx1"/>
              </a:solidFill>
              <a:latin typeface="+mj-lt"/>
              <a:cs typeface="Arial" panose="020B0604020202020204" pitchFamily="34" charset="0"/>
            </a:endParaRPr>
          </a:p>
        </p:txBody>
      </p:sp>
      <p:sp>
        <p:nvSpPr>
          <p:cNvPr id="53" name="Text Box 48"/>
          <p:cNvSpPr txBox="1">
            <a:spLocks noChangeArrowheads="1"/>
          </p:cNvSpPr>
          <p:nvPr userDrawn="1"/>
        </p:nvSpPr>
        <p:spPr bwMode="auto">
          <a:xfrm>
            <a:off x="4728823" y="4141422"/>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Insert picture</a:t>
            </a:r>
            <a:br>
              <a:rPr lang="da-DK"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endParaRPr lang="da-DK" sz="800" b="1" noProof="1">
              <a:solidFill>
                <a:schemeClr val="tx1"/>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r>
              <a:rPr lang="da-DK" sz="800" b="0" noProof="1">
                <a:solidFill>
                  <a:schemeClr val="tx1"/>
                </a:solidFill>
                <a:latin typeface="+mj-lt"/>
                <a:cs typeface="Arial" panose="020B0604020202020204" pitchFamily="34" charset="0"/>
              </a:rPr>
              <a:t/>
            </a:r>
            <a:br>
              <a:rPr lang="da-DK" sz="800" b="0"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 </a:t>
            </a:r>
            <a:r>
              <a:rPr lang="da-DK" sz="800" b="0" noProof="1">
                <a:solidFill>
                  <a:schemeClr val="accent4"/>
                </a:solidFill>
                <a:latin typeface="+mj-lt"/>
                <a:cs typeface="Arial" panose="020B0604020202020204" pitchFamily="34" charset="0"/>
                <a:hlinkClick r:id="rId4"/>
              </a:rPr>
              <a:t>http://image.ku.dk/lightbox/211/13407586855728741badb20/</a:t>
            </a:r>
            <a:r>
              <a:rPr lang="da-DK" sz="800" b="0" baseline="0" noProof="1">
                <a:solidFill>
                  <a:schemeClr val="accent4"/>
                </a:solidFill>
                <a:latin typeface="+mj-lt"/>
                <a:cs typeface="Arial" panose="020B0604020202020204" pitchFamily="34" charset="0"/>
                <a:hlinkClick r:id="rId4"/>
              </a:rPr>
              <a:t> </a:t>
            </a:r>
            <a:endParaRPr lang="da-DK"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endParaRPr lang="da-DK" sz="800" b="0" noProof="1">
              <a:solidFill>
                <a:schemeClr val="tx1"/>
              </a:solidFill>
              <a:latin typeface="+mj-lt"/>
              <a:cs typeface="Arial" panose="020B0604020202020204" pitchFamily="34" charset="0"/>
            </a:endParaRPr>
          </a:p>
        </p:txBody>
      </p:sp>
      <p:sp>
        <p:nvSpPr>
          <p:cNvPr id="54"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Image sizes</a:t>
            </a:r>
            <a:br>
              <a:rPr lang="da-DK"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endParaRPr lang="da-DK" sz="800" b="0" noProof="1">
              <a:solidFill>
                <a:schemeClr val="tx1"/>
              </a:solidFill>
              <a:latin typeface="+mj-lt"/>
              <a:cs typeface="Arial" panose="020B0604020202020204" pitchFamily="34" charset="0"/>
            </a:endParaRPr>
          </a:p>
        </p:txBody>
      </p:sp>
      <p:sp>
        <p:nvSpPr>
          <p:cNvPr id="55" name="Text Box 48"/>
          <p:cNvSpPr txBox="1">
            <a:spLocks noChangeArrowheads="1"/>
          </p:cNvSpPr>
          <p:nvPr userDrawn="1"/>
        </p:nvSpPr>
        <p:spPr bwMode="auto">
          <a:xfrm>
            <a:off x="6691561" y="2720010"/>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Trimming pictures</a:t>
            </a:r>
            <a:br>
              <a:rPr lang="da-DK" sz="1000" b="1" noProof="1">
                <a:solidFill>
                  <a:schemeClr val="tx1"/>
                </a:solidFill>
                <a:latin typeface="+mj-lt"/>
                <a:cs typeface="Arial" panose="020B0604020202020204" pitchFamily="34" charset="0"/>
              </a:rPr>
            </a:br>
            <a:r>
              <a:rPr lang="da-DK" sz="800" b="1" noProof="1">
                <a:solidFill>
                  <a:schemeClr val="tx1"/>
                </a:solidFill>
                <a:latin typeface="+mj-lt"/>
                <a:cs typeface="Arial" panose="020B0604020202020204" pitchFamily="34" charset="0"/>
              </a:rPr>
              <a:t>1</a:t>
            </a:r>
            <a:r>
              <a:rPr lang="da-DK" sz="800" b="0" noProof="1">
                <a:solidFill>
                  <a:schemeClr val="tx1"/>
                </a:solidFill>
                <a:latin typeface="+mj-lt"/>
                <a:cs typeface="Arial" panose="020B0604020202020204" pitchFamily="34" charset="0"/>
              </a:rPr>
              <a:t>. </a:t>
            </a:r>
            <a:r>
              <a:rPr lang="en-GB" sz="800" b="0" noProof="1">
                <a:solidFill>
                  <a:schemeClr val="tx1"/>
                </a:solidFill>
                <a:latin typeface="+mj-lt"/>
                <a:cs typeface="Arial" panose="020B0604020202020204" pitchFamily="34" charset="0"/>
              </a:rPr>
              <a:t>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endParaRPr lang="da-DK" sz="800" b="1" noProof="1">
              <a:solidFill>
                <a:schemeClr val="tx1"/>
              </a:solidFill>
              <a:latin typeface="+mj-lt"/>
              <a:cs typeface="Arial" panose="020B0604020202020204" pitchFamily="34" charset="0"/>
            </a:endParaRPr>
          </a:p>
        </p:txBody>
      </p:sp>
      <p:sp>
        <p:nvSpPr>
          <p:cNvPr id="56" name="Text Box 48"/>
          <p:cNvSpPr txBox="1">
            <a:spLocks noChangeArrowheads="1"/>
          </p:cNvSpPr>
          <p:nvPr userDrawn="1"/>
        </p:nvSpPr>
        <p:spPr bwMode="auto">
          <a:xfrm>
            <a:off x="6691561" y="4765326"/>
            <a:ext cx="1634624"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Template colors</a:t>
            </a:r>
            <a:br>
              <a:rPr lang="da-DK"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1" y="5815138"/>
            <a:ext cx="1634624"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Further information</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See</a:t>
            </a:r>
            <a:r>
              <a:rPr lang="da-DK" sz="800" b="0" baseline="0" noProof="1">
                <a:solidFill>
                  <a:schemeClr val="tx1"/>
                </a:solidFill>
                <a:latin typeface="+mj-lt"/>
                <a:cs typeface="Arial" panose="020B0604020202020204" pitchFamily="34" charset="0"/>
              </a:rPr>
              <a:t> </a:t>
            </a:r>
            <a:br>
              <a:rPr lang="da-DK" sz="800" b="0" baseline="0" noProof="1">
                <a:solidFill>
                  <a:schemeClr val="tx1"/>
                </a:solidFill>
                <a:latin typeface="+mj-lt"/>
                <a:cs typeface="Arial" panose="020B0604020202020204" pitchFamily="34" charset="0"/>
              </a:rPr>
            </a:br>
            <a:r>
              <a:rPr lang="da-DK" sz="800" b="0" noProof="1">
                <a:solidFill>
                  <a:schemeClr val="accent4"/>
                </a:solidFill>
                <a:latin typeface="+mj-lt"/>
                <a:cs typeface="Arial" panose="020B0604020202020204" pitchFamily="34" charset="0"/>
                <a:hlinkClick r:id="rId2"/>
              </a:rPr>
              <a:t>www.designguide.ku.dk/ku/</a:t>
            </a:r>
            <a:br>
              <a:rPr lang="da-DK" sz="800" b="0" noProof="1">
                <a:solidFill>
                  <a:schemeClr val="accent4"/>
                </a:solidFill>
                <a:latin typeface="+mj-lt"/>
                <a:cs typeface="Arial" panose="020B0604020202020204" pitchFamily="34" charset="0"/>
                <a:hlinkClick r:id="rId2"/>
              </a:rPr>
            </a:br>
            <a:r>
              <a:rPr lang="da-DK" sz="800" b="0" noProof="1">
                <a:solidFill>
                  <a:schemeClr val="accent4"/>
                </a:solidFill>
                <a:latin typeface="+mj-lt"/>
                <a:cs typeface="Arial" panose="020B0604020202020204" pitchFamily="34" charset="0"/>
                <a:hlinkClick r:id="rId2"/>
              </a:rPr>
              <a:t>skabeloner/powerpoint/</a:t>
            </a:r>
            <a:br>
              <a:rPr lang="da-DK" sz="800" b="0" noProof="1">
                <a:solidFill>
                  <a:schemeClr val="accent4"/>
                </a:solidFill>
                <a:latin typeface="+mj-lt"/>
                <a:cs typeface="Arial" panose="020B0604020202020204" pitchFamily="34" charset="0"/>
                <a:hlinkClick r:id="rId2"/>
              </a:rPr>
            </a:br>
            <a:r>
              <a:rPr lang="da-DK" sz="800" b="0" noProof="1">
                <a:solidFill>
                  <a:schemeClr val="accent4"/>
                </a:solidFill>
                <a:latin typeface="+mj-lt"/>
                <a:cs typeface="Arial" panose="020B0604020202020204" pitchFamily="34" charset="0"/>
                <a:hlinkClick r:id="rId2"/>
              </a:rPr>
              <a:t>praesentationer/</a:t>
            </a:r>
            <a:endParaRPr lang="da-DK"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6268051"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9" y="2795378"/>
            <a:ext cx="288708" cy="275280"/>
          </a:xfrm>
          <a:prstGeom prst="rect">
            <a:avLst/>
          </a:prstGeom>
        </p:spPr>
      </p:pic>
      <p:pic>
        <p:nvPicPr>
          <p:cNvPr id="60" name="Billede 37"/>
          <p:cNvPicPr>
            <a:picLocks noChangeAspect="1"/>
          </p:cNvPicPr>
          <p:nvPr userDrawn="1"/>
        </p:nvPicPr>
        <p:blipFill>
          <a:blip r:embed="rId7"/>
          <a:stretch>
            <a:fillRect/>
          </a:stretch>
        </p:blipFill>
        <p:spPr>
          <a:xfrm>
            <a:off x="8241825" y="3187799"/>
            <a:ext cx="223123" cy="228843"/>
          </a:xfrm>
          <a:prstGeom prst="rect">
            <a:avLst/>
          </a:prstGeom>
        </p:spPr>
      </p:pic>
      <p:sp>
        <p:nvSpPr>
          <p:cNvPr id="61" name="Text Box 48"/>
          <p:cNvSpPr txBox="1">
            <a:spLocks noChangeArrowheads="1"/>
          </p:cNvSpPr>
          <p:nvPr userDrawn="1"/>
        </p:nvSpPr>
        <p:spPr bwMode="auto">
          <a:xfrm>
            <a:off x="2570384" y="1666133"/>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da-DK" altLang="da-DK" sz="800" noProof="1">
              <a:solidFill>
                <a:schemeClr val="tx1"/>
              </a:solidFill>
              <a:latin typeface="+mn-lt"/>
              <a:cs typeface="Arial" panose="020B0604020202020204" pitchFamily="34" charset="0"/>
            </a:endParaRPr>
          </a:p>
        </p:txBody>
      </p:sp>
      <p:pic>
        <p:nvPicPr>
          <p:cNvPr id="62" name="Picture 61"/>
          <p:cNvPicPr>
            <a:picLocks noChangeAspect="1"/>
          </p:cNvPicPr>
          <p:nvPr userDrawn="1"/>
        </p:nvPicPr>
        <p:blipFill>
          <a:blip r:embed="rId8"/>
          <a:stretch>
            <a:fillRect/>
          </a:stretch>
        </p:blipFill>
        <p:spPr>
          <a:xfrm>
            <a:off x="4271881" y="1743737"/>
            <a:ext cx="243187" cy="432989"/>
          </a:xfrm>
          <a:prstGeom prst="rect">
            <a:avLst/>
          </a:prstGeom>
        </p:spPr>
      </p:pic>
    </p:spTree>
    <p:extLst>
      <p:ext uri="{BB962C8B-B14F-4D97-AF65-F5344CB8AC3E}">
        <p14:creationId xmlns:p14="http://schemas.microsoft.com/office/powerpoint/2010/main" val="2740279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4097547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334735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235571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390658" y="1374775"/>
            <a:ext cx="4616449"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210307" y="1374775"/>
            <a:ext cx="4618567"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407375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119436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302072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3571279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194105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en-GB" dirty="0"/>
              <a:t>Click icon to insert image  </a:t>
            </a:r>
            <a:br>
              <a:rPr lang="en-GB" dirty="0"/>
            </a:br>
            <a:r>
              <a:rPr lang="en-GB" dirty="0"/>
              <a:t> </a:t>
            </a:r>
          </a:p>
        </p:txBody>
      </p:sp>
      <p:sp>
        <p:nvSpPr>
          <p:cNvPr id="2" name="Titel 2"/>
          <p:cNvSpPr>
            <a:spLocks noGrp="1"/>
          </p:cNvSpPr>
          <p:nvPr>
            <p:ph type="ctrTitle" hasCustomPrompt="1"/>
          </p:nvPr>
        </p:nvSpPr>
        <p:spPr>
          <a:xfrm>
            <a:off x="6243637" y="691825"/>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a:t>master</a:t>
            </a:r>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C8556FC4-408D-434F-B806-6794C0731CE5}" type="datetime1">
              <a:rPr lang="da-DK" smtClean="0"/>
              <a:t>13-10-2021</a:t>
            </a:fld>
            <a:endParaRPr lang="en-GB" dirty="0"/>
          </a:p>
        </p:txBody>
      </p:sp>
      <p:sp>
        <p:nvSpPr>
          <p:cNvPr id="5" name="Pladsholder til sidefod 4"/>
          <p:cNvSpPr>
            <a:spLocks noGrp="1"/>
          </p:cNvSpPr>
          <p:nvPr>
            <p:ph type="ftr" sz="quarter" idx="11"/>
          </p:nvPr>
        </p:nvSpPr>
        <p:spPr>
          <a:xfrm>
            <a:off x="3236497" y="-385164"/>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64"/>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5" name="Pladsholder til tekst 14"/>
          <p:cNvSpPr>
            <a:spLocks noGrp="1"/>
          </p:cNvSpPr>
          <p:nvPr>
            <p:ph type="body" sz="quarter" idx="13" hasCustomPrompt="1"/>
          </p:nvPr>
        </p:nvSpPr>
        <p:spPr>
          <a:xfrm>
            <a:off x="6622264" y="4053600"/>
            <a:ext cx="497919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622264" y="3007295"/>
            <a:ext cx="4979193" cy="726435"/>
          </a:xfrm>
        </p:spPr>
        <p:txBody>
          <a:bodyPr>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0" name="Titel 1"/>
          <p:cNvSpPr>
            <a:spLocks noGrp="1"/>
          </p:cNvSpPr>
          <p:nvPr>
            <p:ph type="body" sz="quarter" idx="15" hasCustomPrompt="1"/>
          </p:nvPr>
        </p:nvSpPr>
        <p:spPr>
          <a:xfrm>
            <a:off x="6622263" y="1020210"/>
            <a:ext cx="4977607"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03454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2160342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513045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0907" y="476261"/>
            <a:ext cx="2357967" cy="500697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390658" y="476261"/>
            <a:ext cx="6877049" cy="500697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4273654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6408000" tIns="360000" anchor="ctr" anchorCtr="0"/>
          <a:lstStyle>
            <a:lvl1pPr marL="0" indent="0" algn="l">
              <a:buNone/>
              <a:defRPr sz="3200" baseline="0">
                <a:solidFill>
                  <a:schemeClr val="bg1"/>
                </a:solidFill>
                <a:sym typeface="Wingdings" panose="05000000000000000000" pitchFamily="2" charset="2"/>
              </a:defRPr>
            </a:lvl1pPr>
          </a:lstStyle>
          <a:p>
            <a:r>
              <a:rPr lang="en-GB" dirty="0"/>
              <a:t> Click icon to insert image</a:t>
            </a:r>
          </a:p>
        </p:txBody>
      </p:sp>
      <p:sp>
        <p:nvSpPr>
          <p:cNvPr id="2" name="Titel 2"/>
          <p:cNvSpPr>
            <a:spLocks noGrp="1"/>
          </p:cNvSpPr>
          <p:nvPr>
            <p:ph type="ctrTitle" hasCustomPrompt="1"/>
          </p:nvPr>
        </p:nvSpPr>
        <p:spPr>
          <a:xfrm>
            <a:off x="3" y="691825"/>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master</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951B3894-1A27-474F-B850-4D19BD66A348}" type="datetime1">
              <a:rPr lang="da-DK" smtClean="0">
                <a:solidFill>
                  <a:prstClr val="white"/>
                </a:solidFill>
              </a:rPr>
              <a:pPr/>
              <a:t>13-10-2021</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588961" y="4053600"/>
            <a:ext cx="4946651"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8969" y="3007295"/>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2" name="Titel 1"/>
          <p:cNvSpPr>
            <a:spLocks noGrp="1"/>
          </p:cNvSpPr>
          <p:nvPr>
            <p:ph type="body" sz="quarter" idx="15" hasCustomPrompt="1"/>
          </p:nvPr>
        </p:nvSpPr>
        <p:spPr>
          <a:xfrm>
            <a:off x="587382" y="1020210"/>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784883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6408000" tIns="360000" anchor="ctr" anchorCtr="0"/>
          <a:lstStyle>
            <a:lvl1pPr marL="0" indent="0" algn="l" defTabSz="914400" rtl="0" eaLnBrk="1" latinLnBrk="0" hangingPunct="1">
              <a:lnSpc>
                <a:spcPct val="90000"/>
              </a:lnSpc>
              <a:spcBef>
                <a:spcPts val="1000"/>
              </a:spcBef>
              <a:buFont typeface="Arial" panose="020B0604020202020204" pitchFamily="34" charset="0"/>
              <a:buNone/>
              <a:defRPr lang="da-DK" sz="3200" kern="1200" baseline="0" dirty="0">
                <a:solidFill>
                  <a:schemeClr val="bg1"/>
                </a:solidFill>
                <a:latin typeface="+mn-lt"/>
                <a:ea typeface="+mn-ea"/>
                <a:cs typeface="+mn-cs"/>
                <a:sym typeface="Wingdings" panose="05000000000000000000" pitchFamily="2" charset="2"/>
              </a:defRPr>
            </a:lvl1pPr>
          </a:lstStyle>
          <a:p>
            <a:r>
              <a:rPr lang="en-GB" dirty="0"/>
              <a:t> Click icon to insert image</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EA612452-9420-4860-8BE2-68A6A50F390E}" type="datetime1">
              <a:rPr lang="da-DK" smtClean="0">
                <a:solidFill>
                  <a:prstClr val="white"/>
                </a:solidFill>
              </a:rPr>
              <a:pPr/>
              <a:t>13-10-2021</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smtClean="0"/>
              <a:t>Click to edit Master title style</a:t>
            </a:r>
            <a:endParaRPr lang="en-GB" dirty="0"/>
          </a:p>
        </p:txBody>
      </p:sp>
      <p:sp>
        <p:nvSpPr>
          <p:cNvPr id="26" name="Pladsholder til tekst 14"/>
          <p:cNvSpPr>
            <a:spLocks noGrp="1"/>
          </p:cNvSpPr>
          <p:nvPr>
            <p:ph type="body" sz="quarter" idx="13" hasCustomPrompt="1"/>
          </p:nvPr>
        </p:nvSpPr>
        <p:spPr>
          <a:xfrm>
            <a:off x="588965" y="4042705"/>
            <a:ext cx="4983163" cy="899766"/>
          </a:xfrm>
        </p:spPr>
        <p:txBody>
          <a:bodyPr rIns="0">
            <a:noAutofit/>
          </a:bodyPr>
          <a:lstStyle>
            <a:lvl1pPr marL="0" indent="0">
              <a:spcBef>
                <a:spcPts val="0"/>
              </a:spcBef>
              <a:buNone/>
              <a:defRPr sz="1800" baseline="0"/>
            </a:lvl1pPr>
          </a:lstStyle>
          <a:p>
            <a:pPr lvl="0"/>
            <a:r>
              <a:rPr lang="en-GB" dirty="0"/>
              <a:t>Name of speaker, UCPH unit, place and date</a:t>
            </a:r>
            <a:br>
              <a:rPr lang="en-GB" dirty="0"/>
            </a:br>
            <a:endParaRPr lang="en-GB" dirty="0"/>
          </a:p>
        </p:txBody>
      </p:sp>
      <p:sp>
        <p:nvSpPr>
          <p:cNvPr id="9" name="Titel 1"/>
          <p:cNvSpPr>
            <a:spLocks noGrp="1"/>
          </p:cNvSpPr>
          <p:nvPr>
            <p:ph type="body" sz="quarter" idx="15" hasCustomPrompt="1"/>
          </p:nvPr>
        </p:nvSpPr>
        <p:spPr>
          <a:xfrm>
            <a:off x="587382" y="2610951"/>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272763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en-GB" dirty="0"/>
              <a:t>Click icon to insert image  </a:t>
            </a:r>
            <a:br>
              <a:rPr lang="en-GB" dirty="0"/>
            </a:br>
            <a:r>
              <a:rPr lang="en-GB" dirty="0"/>
              <a:t> </a:t>
            </a:r>
          </a:p>
        </p:txBody>
      </p:sp>
      <p:sp>
        <p:nvSpPr>
          <p:cNvPr id="2" name="Titel 2"/>
          <p:cNvSpPr>
            <a:spLocks noGrp="1"/>
          </p:cNvSpPr>
          <p:nvPr>
            <p:ph type="ctrTitle" hasCustomPrompt="1"/>
          </p:nvPr>
        </p:nvSpPr>
        <p:spPr>
          <a:xfrm>
            <a:off x="6243637" y="691825"/>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a:t>master</a:t>
            </a:r>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C8556FC4-408D-434F-B806-6794C0731CE5}" type="datetime1">
              <a:rPr lang="da-DK" smtClean="0">
                <a:solidFill>
                  <a:prstClr val="white"/>
                </a:solidFill>
              </a:rPr>
              <a:pPr/>
              <a:t>13-10-2021</a:t>
            </a:fld>
            <a:endParaRPr lang="en-GB" dirty="0">
              <a:solidFill>
                <a:prstClr val="white"/>
              </a:solidFill>
            </a:endParaRPr>
          </a:p>
        </p:txBody>
      </p:sp>
      <p:sp>
        <p:nvSpPr>
          <p:cNvPr id="5" name="Pladsholder til sidefod 4"/>
          <p:cNvSpPr>
            <a:spLocks noGrp="1"/>
          </p:cNvSpPr>
          <p:nvPr>
            <p:ph type="ftr" sz="quarter" idx="11"/>
          </p:nvPr>
        </p:nvSpPr>
        <p:spPr>
          <a:xfrm>
            <a:off x="3236497" y="-385164"/>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9" y="-385164"/>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6622264" y="4053600"/>
            <a:ext cx="497919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622264" y="3007295"/>
            <a:ext cx="4979193" cy="726435"/>
          </a:xfrm>
        </p:spPr>
        <p:txBody>
          <a:bodyPr>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0" name="Titel 1"/>
          <p:cNvSpPr>
            <a:spLocks noGrp="1"/>
          </p:cNvSpPr>
          <p:nvPr>
            <p:ph type="body" sz="quarter" idx="15" hasCustomPrompt="1"/>
          </p:nvPr>
        </p:nvSpPr>
        <p:spPr>
          <a:xfrm>
            <a:off x="6622263" y="1020210"/>
            <a:ext cx="4977607"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025312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en-GB" dirty="0"/>
              <a:t>Click icon to insert image  </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B8667F9C-DFC5-443F-A824-0B82CD2392C2}" type="datetime1">
              <a:rPr lang="da-DK" smtClean="0">
                <a:solidFill>
                  <a:prstClr val="white"/>
                </a:solidFill>
              </a:rPr>
              <a:pPr/>
              <a:t>13-10-2021</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US" smtClean="0"/>
              <a:t>Click to edit Master title style</a:t>
            </a:r>
            <a:endParaRPr lang="en-GB" dirty="0"/>
          </a:p>
        </p:txBody>
      </p:sp>
      <p:sp>
        <p:nvSpPr>
          <p:cNvPr id="9" name="Pladsholder til tekst 14"/>
          <p:cNvSpPr>
            <a:spLocks noGrp="1"/>
          </p:cNvSpPr>
          <p:nvPr>
            <p:ph type="body" sz="quarter" idx="13" hasCustomPrompt="1"/>
          </p:nvPr>
        </p:nvSpPr>
        <p:spPr>
          <a:xfrm>
            <a:off x="6622264"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aseline="0"/>
            </a:lvl1pPr>
          </a:lstStyle>
          <a:p>
            <a:pPr lvl="0"/>
            <a:r>
              <a:rPr lang="en-GB" dirty="0"/>
              <a:t>Name of speaker, UCPH unit, place and date</a:t>
            </a:r>
          </a:p>
        </p:txBody>
      </p:sp>
      <p:sp>
        <p:nvSpPr>
          <p:cNvPr id="10" name="Titel 1"/>
          <p:cNvSpPr>
            <a:spLocks noGrp="1"/>
          </p:cNvSpPr>
          <p:nvPr>
            <p:ph type="body" sz="quarter" idx="15" hasCustomPrompt="1"/>
          </p:nvPr>
        </p:nvSpPr>
        <p:spPr>
          <a:xfrm>
            <a:off x="6622259" y="2610951"/>
            <a:ext cx="4962920"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574418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6" y="0"/>
            <a:ext cx="12198351"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7"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595076C-D7DF-438D-8F3B-019473C5CBB5}" type="datetime1">
              <a:rPr lang="da-DK" smtClean="0">
                <a:solidFill>
                  <a:prstClr val="white"/>
                </a:solidFill>
              </a:rPr>
              <a:pPr/>
              <a:t>13-10-2021</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hasCustomPrompt="1"/>
          </p:nvPr>
        </p:nvSpPr>
        <p:spPr>
          <a:xfrm>
            <a:off x="3" y="691825"/>
            <a:ext cx="5959476" cy="5474035"/>
          </a:xfrm>
          <a:blipFill>
            <a:blip r:embed="rId3"/>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en-GB" dirty="0"/>
              <a:t>master</a:t>
            </a:r>
          </a:p>
        </p:txBody>
      </p:sp>
      <p:sp>
        <p:nvSpPr>
          <p:cNvPr id="37" name="Undertitel 2"/>
          <p:cNvSpPr>
            <a:spLocks noGrp="1"/>
          </p:cNvSpPr>
          <p:nvPr>
            <p:ph type="subTitle" idx="1" hasCustomPrompt="1"/>
          </p:nvPr>
        </p:nvSpPr>
        <p:spPr>
          <a:xfrm>
            <a:off x="588964" y="3007295"/>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8" name="Pladsholder til tekst 14"/>
          <p:cNvSpPr>
            <a:spLocks noGrp="1"/>
          </p:cNvSpPr>
          <p:nvPr>
            <p:ph type="body" sz="quarter" idx="13" hasCustomPrompt="1"/>
          </p:nvPr>
        </p:nvSpPr>
        <p:spPr>
          <a:xfrm>
            <a:off x="588970"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82" y="1020210"/>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345153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6" y="0"/>
            <a:ext cx="12198351"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7"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1A8FE306-C2F6-4A57-9B1E-3808C70DCDF2}" type="datetime1">
              <a:rPr lang="da-DK" smtClean="0">
                <a:solidFill>
                  <a:prstClr val="white"/>
                </a:solidFill>
              </a:rPr>
              <a:pPr/>
              <a:t>13-10-2021</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smtClean="0"/>
              <a:t>Click to edit Master title style</a:t>
            </a:r>
            <a:endParaRPr lang="en-GB" dirty="0"/>
          </a:p>
        </p:txBody>
      </p:sp>
      <p:sp>
        <p:nvSpPr>
          <p:cNvPr id="15" name="Pladsholder til tekst 14"/>
          <p:cNvSpPr>
            <a:spLocks noGrp="1"/>
          </p:cNvSpPr>
          <p:nvPr>
            <p:ph type="body" sz="quarter" idx="13" hasCustomPrompt="1"/>
          </p:nvPr>
        </p:nvSpPr>
        <p:spPr>
          <a:xfrm>
            <a:off x="588970"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br>
              <a:rPr lang="en-GB" dirty="0"/>
            </a:br>
            <a:endParaRPr lang="en-GB" dirty="0"/>
          </a:p>
        </p:txBody>
      </p:sp>
      <p:sp>
        <p:nvSpPr>
          <p:cNvPr id="10" name="Titel 1"/>
          <p:cNvSpPr>
            <a:spLocks noGrp="1"/>
          </p:cNvSpPr>
          <p:nvPr>
            <p:ph type="body" sz="quarter" idx="14" hasCustomPrompt="1"/>
          </p:nvPr>
        </p:nvSpPr>
        <p:spPr>
          <a:xfrm>
            <a:off x="587382" y="2610951"/>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87629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5186"/>
          </a:xfrm>
        </p:spPr>
        <p:txBody>
          <a:bodyPr/>
          <a:lstStyle/>
          <a:p>
            <a:pPr lvl="0"/>
            <a:r>
              <a:rPr lang="en-GB" dirty="0"/>
              <a:t>Click to add title</a:t>
            </a:r>
          </a:p>
        </p:txBody>
      </p:sp>
      <p:sp>
        <p:nvSpPr>
          <p:cNvPr id="3" name="Pladsholder til indhold 2"/>
          <p:cNvSpPr>
            <a:spLocks noGrp="1"/>
          </p:cNvSpPr>
          <p:nvPr>
            <p:ph idx="1" hasCustomPrompt="1"/>
          </p:nvPr>
        </p:nvSpPr>
        <p:spPr>
          <a:xfrm>
            <a:off x="588963" y="1635125"/>
            <a:ext cx="11012488" cy="4675188"/>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a:lvl4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48BA57D3-3A06-42DE-8329-4A599228B9A1}"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419388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en-GB" dirty="0"/>
              <a:t>Click icon to insert image  </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B8667F9C-DFC5-443F-A824-0B82CD2392C2}" type="datetime1">
              <a:rPr lang="da-DK"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US" smtClean="0"/>
              <a:t>Click to edit Master title style</a:t>
            </a:r>
            <a:endParaRPr lang="en-GB" dirty="0"/>
          </a:p>
        </p:txBody>
      </p:sp>
      <p:sp>
        <p:nvSpPr>
          <p:cNvPr id="9" name="Pladsholder til tekst 14"/>
          <p:cNvSpPr>
            <a:spLocks noGrp="1"/>
          </p:cNvSpPr>
          <p:nvPr>
            <p:ph type="body" sz="quarter" idx="13" hasCustomPrompt="1"/>
          </p:nvPr>
        </p:nvSpPr>
        <p:spPr>
          <a:xfrm>
            <a:off x="6622264"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aseline="0"/>
            </a:lvl1pPr>
          </a:lstStyle>
          <a:p>
            <a:pPr lvl="0"/>
            <a:r>
              <a:rPr lang="en-GB" dirty="0"/>
              <a:t>Name of speaker, UCPH unit, place and date</a:t>
            </a:r>
          </a:p>
        </p:txBody>
      </p:sp>
      <p:sp>
        <p:nvSpPr>
          <p:cNvPr id="10" name="Titel 1"/>
          <p:cNvSpPr>
            <a:spLocks noGrp="1"/>
          </p:cNvSpPr>
          <p:nvPr>
            <p:ph type="body" sz="quarter" idx="15" hasCustomPrompt="1"/>
          </p:nvPr>
        </p:nvSpPr>
        <p:spPr>
          <a:xfrm>
            <a:off x="6622259" y="2610951"/>
            <a:ext cx="4962920"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629679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70" y="620714"/>
            <a:ext cx="11012487" cy="865186"/>
          </a:xfrm>
        </p:spPr>
        <p:txBody>
          <a:bodyPr/>
          <a:lstStyle/>
          <a:p>
            <a:pPr lvl="0"/>
            <a:r>
              <a:rPr lang="en-GB" dirty="0"/>
              <a:t>Click to add title</a:t>
            </a:r>
          </a:p>
        </p:txBody>
      </p:sp>
      <p:sp>
        <p:nvSpPr>
          <p:cNvPr id="3" name="Pladsholder til indhold 2"/>
          <p:cNvSpPr>
            <a:spLocks noGrp="1"/>
          </p:cNvSpPr>
          <p:nvPr>
            <p:ph sz="half" idx="1" hasCustomPrompt="1"/>
          </p:nvPr>
        </p:nvSpPr>
        <p:spPr>
          <a:xfrm>
            <a:off x="588971" y="1635126"/>
            <a:ext cx="5358535" cy="4675187"/>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stStyle>
          <a:p>
            <a:pPr lvl="0"/>
            <a:r>
              <a:rPr lang="en-GB" dirty="0"/>
              <a:t>Click to add text</a:t>
            </a:r>
          </a:p>
          <a:p>
            <a:pPr lvl="1"/>
            <a:r>
              <a:rPr lang="en-GB" dirty="0"/>
              <a:t>2</a:t>
            </a:r>
          </a:p>
          <a:p>
            <a:pPr lvl="2"/>
            <a:r>
              <a:rPr lang="en-GB" dirty="0"/>
              <a:t>3</a:t>
            </a:r>
          </a:p>
          <a:p>
            <a:pPr lvl="3"/>
            <a:endParaRPr lang="en-GB" dirty="0"/>
          </a:p>
        </p:txBody>
      </p:sp>
      <p:sp>
        <p:nvSpPr>
          <p:cNvPr id="4" name="Pladsholder til indhold 3"/>
          <p:cNvSpPr>
            <a:spLocks noGrp="1"/>
          </p:cNvSpPr>
          <p:nvPr>
            <p:ph sz="half" idx="2" hasCustomPrompt="1"/>
          </p:nvPr>
        </p:nvSpPr>
        <p:spPr>
          <a:xfrm>
            <a:off x="6244503" y="1635126"/>
            <a:ext cx="5356948" cy="4675187"/>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lang="da-DK" dirty="0" smtClean="0"/>
            </a:lvl4pPr>
            <a:lvl5pPr>
              <a:defRPr lang="da-DK" dirty="0"/>
            </a:lvl5pPr>
            <a:lvl8pPr marL="719138" indent="0">
              <a:buNone/>
              <a:defRPr/>
            </a:lvl8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4505FA94-BE71-426F-A992-1545AC90C129}" type="datetime1">
              <a:rPr lang="da-DK" smtClean="0"/>
              <a:pPr/>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542215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3639" y="1635126"/>
            <a:ext cx="5357812" cy="4675187"/>
          </a:xfrm>
          <a:blipFill>
            <a:blip r:embed="rId2"/>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71" y="620722"/>
            <a:ext cx="11012487" cy="865187"/>
          </a:xfrm>
        </p:spPr>
        <p:txBody>
          <a:bodyPr/>
          <a:lstStyle/>
          <a:p>
            <a:pPr lvl="0"/>
            <a:r>
              <a:rPr lang="en-GB" dirty="0"/>
              <a:t>Click to add title</a:t>
            </a:r>
          </a:p>
        </p:txBody>
      </p:sp>
      <p:sp>
        <p:nvSpPr>
          <p:cNvPr id="3" name="Pladsholder til indhold 2"/>
          <p:cNvSpPr>
            <a:spLocks noGrp="1"/>
          </p:cNvSpPr>
          <p:nvPr>
            <p:ph sz="half" idx="1" hasCustomPrompt="1"/>
          </p:nvPr>
        </p:nvSpPr>
        <p:spPr>
          <a:xfrm>
            <a:off x="588970" y="1635125"/>
            <a:ext cx="5359399" cy="467518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1A136EBD-A59D-4A63-8430-010EAF79E64E}" type="datetime1">
              <a:rPr lang="da-DK" smtClean="0"/>
              <a:pPr/>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433471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70" y="1635125"/>
            <a:ext cx="11012487" cy="4675188"/>
          </a:xfrm>
          <a:blipFill>
            <a:blip r:embed="rId2"/>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70" y="620722"/>
            <a:ext cx="11012487" cy="865187"/>
          </a:xfrm>
        </p:spPr>
        <p:txBody>
          <a:bodyPr/>
          <a:lstStyle/>
          <a:p>
            <a:r>
              <a:rPr lang="en-GB" dirty="0"/>
              <a:t>Click to add title</a:t>
            </a:r>
          </a:p>
        </p:txBody>
      </p:sp>
      <p:sp>
        <p:nvSpPr>
          <p:cNvPr id="5" name="Pladsholder til dato 4"/>
          <p:cNvSpPr>
            <a:spLocks noGrp="1"/>
          </p:cNvSpPr>
          <p:nvPr>
            <p:ph type="dt" sz="half" idx="10"/>
          </p:nvPr>
        </p:nvSpPr>
        <p:spPr/>
        <p:txBody>
          <a:bodyPr/>
          <a:lstStyle/>
          <a:p>
            <a:fld id="{D321A63A-195F-4E5C-807F-EC3E378B62DA}" type="datetime1">
              <a:rPr lang="da-DK" smtClean="0"/>
              <a:pPr/>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62908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olidFill>
                  <a:schemeClr val="tx1"/>
                </a:solidFill>
                <a:sym typeface="Wingdings" panose="05000000000000000000" pitchFamily="2" charset="2"/>
              </a:defRPr>
            </a:lvl1pPr>
          </a:lstStyle>
          <a:p>
            <a:r>
              <a:rPr lang="en-GB" dirty="0"/>
              <a:t>Click icon to insert image  </a:t>
            </a:r>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pPr lvl="0"/>
            <a:r>
              <a:rPr lang="en-GB" dirty="0"/>
              <a:t>Click to add text</a:t>
            </a:r>
          </a:p>
        </p:txBody>
      </p:sp>
      <p:sp>
        <p:nvSpPr>
          <p:cNvPr id="4" name="Pladsholder til dato 3"/>
          <p:cNvSpPr>
            <a:spLocks noGrp="1"/>
          </p:cNvSpPr>
          <p:nvPr>
            <p:ph type="dt" sz="half" idx="10"/>
          </p:nvPr>
        </p:nvSpPr>
        <p:spPr/>
        <p:txBody>
          <a:bodyPr/>
          <a:lstStyle/>
          <a:p>
            <a:fld id="{ECA03916-CE1E-4939-B417-902161F0D6C0}"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304708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en-GB" dirty="0"/>
              <a:t>Click icon to insert image  </a:t>
            </a:r>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pPr lvl="0"/>
            <a:r>
              <a:rPr lang="en-GB" dirty="0"/>
              <a:t>Click to add text</a:t>
            </a:r>
            <a:br>
              <a:rPr lang="en-GB" dirty="0"/>
            </a:br>
            <a:r>
              <a:rPr lang="en-GB" sz="2400" spc="100" dirty="0">
                <a:solidFill>
                  <a:schemeClr val="bg1"/>
                </a:solidFill>
                <a:latin typeface="+mj-lt"/>
                <a:cs typeface="Microsoft New Tai Lue"/>
              </a:rPr>
              <a:t/>
            </a:r>
            <a:br>
              <a:rPr lang="en-GB" sz="2400" spc="100" dirty="0">
                <a:solidFill>
                  <a:schemeClr val="bg1"/>
                </a:solidFill>
                <a:latin typeface="+mj-lt"/>
                <a:cs typeface="Microsoft New Tai Lue"/>
              </a:rPr>
            </a:br>
            <a:r>
              <a:rPr lang="en-GB" dirty="0"/>
              <a:t> </a:t>
            </a:r>
          </a:p>
        </p:txBody>
      </p:sp>
      <p:sp>
        <p:nvSpPr>
          <p:cNvPr id="4" name="Pladsholder til dato 3"/>
          <p:cNvSpPr>
            <a:spLocks noGrp="1"/>
          </p:cNvSpPr>
          <p:nvPr>
            <p:ph type="dt" sz="half" idx="10"/>
          </p:nvPr>
        </p:nvSpPr>
        <p:spPr/>
        <p:txBody>
          <a:bodyPr/>
          <a:lstStyle/>
          <a:p>
            <a:fld id="{15DB2958-03A2-4F19-961A-7F5FB9224D6C}"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858698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en-GB" dirty="0"/>
              <a:t>Click icon to insert image  </a:t>
            </a:r>
          </a:p>
        </p:txBody>
      </p:sp>
      <p:sp>
        <p:nvSpPr>
          <p:cNvPr id="4" name="Pladsholder til dato 3"/>
          <p:cNvSpPr>
            <a:spLocks noGrp="1"/>
          </p:cNvSpPr>
          <p:nvPr>
            <p:ph type="dt" sz="half" idx="10"/>
          </p:nvPr>
        </p:nvSpPr>
        <p:spPr/>
        <p:txBody>
          <a:bodyPr/>
          <a:lstStyle/>
          <a:p>
            <a:fld id="{11193520-C84B-4D2B-928A-908E06562600}"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baseline="0">
                <a:solidFill>
                  <a:schemeClr val="bg1"/>
                </a:solidFill>
              </a:defRPr>
            </a:lvl1pPr>
            <a:lvl2pPr marL="719138" indent="-357188">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675093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6408000" tIns="360000" rIns="0" anchor="ctr" anchorCtr="0"/>
          <a:lstStyle>
            <a:lvl1pPr marL="0" indent="0" algn="l">
              <a:buNone/>
              <a:defRPr sz="3200" baseline="0">
                <a:solidFill>
                  <a:schemeClr val="bg1"/>
                </a:solidFill>
                <a:sym typeface="Wingdings" panose="05000000000000000000" pitchFamily="2" charset="2"/>
              </a:defRPr>
            </a:lvl1pPr>
          </a:lstStyle>
          <a:p>
            <a:r>
              <a:rPr lang="en-GB" dirty="0"/>
              <a:t> Click icon to insert image</a:t>
            </a:r>
          </a:p>
        </p:txBody>
      </p:sp>
      <p:sp>
        <p:nvSpPr>
          <p:cNvPr id="4" name="Pladsholder til dato 3"/>
          <p:cNvSpPr>
            <a:spLocks noGrp="1"/>
          </p:cNvSpPr>
          <p:nvPr>
            <p:ph type="dt" sz="half" idx="10"/>
          </p:nvPr>
        </p:nvSpPr>
        <p:spPr/>
        <p:txBody>
          <a:bodyPr/>
          <a:lstStyle/>
          <a:p>
            <a:fld id="{1AACA368-D880-47DA-A0D7-DBD567C71490}"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baseline="0">
                <a:solidFill>
                  <a:schemeClr val="bg1"/>
                </a:solidFill>
              </a:defRPr>
            </a:lvl1pPr>
            <a:lvl2pPr marL="719138" indent="-358775">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en-GB" dirty="0"/>
              <a:t> 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592368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pital bullet list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65DAF43-1202-426F-86D9-1103B3A8C111}"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588970" y="620720"/>
            <a:ext cx="11012487" cy="5682589"/>
          </a:xfrm>
          <a:noFill/>
        </p:spPr>
        <p:txBody>
          <a:bodyPr lIns="0" tIns="0" rIns="0" bIns="0"/>
          <a:lstStyle>
            <a:lvl1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1pPr>
            <a:lvl2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2pPr>
            <a:lvl3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3pPr>
            <a:lvl4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4pPr>
            <a:lvl5pPr marL="449263" indent="-449263" algn="l" defTabSz="914400" rtl="0" eaLnBrk="1" latinLnBrk="0" hangingPunct="1">
              <a:lnSpc>
                <a:spcPct val="90000"/>
              </a:lnSpc>
              <a:buFont typeface="Arial" panose="020B0604020202020204" pitchFamily="34" charset="0"/>
              <a:buChar char="•"/>
              <a:defRPr lang="da-DK" sz="4800" b="0" kern="1200" cap="all" spc="24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462538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21281" y="612887"/>
            <a:ext cx="1167619" cy="2400657"/>
          </a:xfrm>
          <a:prstGeom prst="rect">
            <a:avLst/>
          </a:prstGeom>
          <a:noFill/>
        </p:spPr>
        <p:txBody>
          <a:bodyPr wrap="square" rtlCol="0">
            <a:spAutoFit/>
          </a:bodyPr>
          <a:lstStyle/>
          <a:p>
            <a:r>
              <a:rPr lang="en-GB" sz="15000" b="1" dirty="0">
                <a:solidFill>
                  <a:prstClr val="white"/>
                </a:solidFill>
              </a:rPr>
              <a:t>”</a:t>
            </a:r>
          </a:p>
        </p:txBody>
      </p:sp>
      <p:sp>
        <p:nvSpPr>
          <p:cNvPr id="4" name="Pladsholder til dato 3"/>
          <p:cNvSpPr>
            <a:spLocks noGrp="1"/>
          </p:cNvSpPr>
          <p:nvPr>
            <p:ph type="dt" sz="half" idx="10"/>
          </p:nvPr>
        </p:nvSpPr>
        <p:spPr/>
        <p:txBody>
          <a:bodyPr/>
          <a:lstStyle/>
          <a:p>
            <a:fld id="{061266C6-A1D4-4BB6-B61E-6364AC795043}"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588970" y="1628777"/>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2712" y="5934971"/>
            <a:ext cx="11019496" cy="36740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baseline="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Name, source</a:t>
            </a:r>
          </a:p>
        </p:txBody>
      </p:sp>
    </p:spTree>
    <p:extLst>
      <p:ext uri="{BB962C8B-B14F-4D97-AF65-F5344CB8AC3E}">
        <p14:creationId xmlns:p14="http://schemas.microsoft.com/office/powerpoint/2010/main" val="121276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82A35EA-AC5E-4877-A18B-61505BAEB1C8}"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588971" y="1628775"/>
            <a:ext cx="5358535" cy="4674527"/>
          </a:xfrm>
          <a:noFill/>
        </p:spPr>
        <p:txBody>
          <a:bodyPr lIns="0" tIns="0" rIns="0" bIns="0"/>
          <a:lstStyle>
            <a:lvl1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44503" y="1628775"/>
            <a:ext cx="5356948" cy="4674527"/>
          </a:xfrm>
          <a:noFill/>
        </p:spPr>
        <p:txBody>
          <a:bodyPr lIns="0" tIns="0" rIns="0" bIns="0"/>
          <a:lstStyle>
            <a:lvl1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hasCustomPrompt="1"/>
          </p:nvPr>
        </p:nvSpPr>
        <p:spPr>
          <a:xfrm>
            <a:off x="588970" y="620724"/>
            <a:ext cx="11012487" cy="863599"/>
          </a:xfrm>
        </p:spPr>
        <p:txBody>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247789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6" y="0"/>
            <a:ext cx="12198351"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7"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595076C-D7DF-438D-8F3B-019473C5CBB5}" type="datetime1">
              <a:rPr lang="da-DK"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hasCustomPrompt="1"/>
          </p:nvPr>
        </p:nvSpPr>
        <p:spPr>
          <a:xfrm>
            <a:off x="3" y="691825"/>
            <a:ext cx="5959476" cy="5474035"/>
          </a:xfrm>
          <a:blipFill>
            <a:blip r:embed="rId3"/>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en-GB" dirty="0"/>
              <a:t>master</a:t>
            </a:r>
          </a:p>
        </p:txBody>
      </p:sp>
      <p:sp>
        <p:nvSpPr>
          <p:cNvPr id="37" name="Undertitel 2"/>
          <p:cNvSpPr>
            <a:spLocks noGrp="1"/>
          </p:cNvSpPr>
          <p:nvPr>
            <p:ph type="subTitle" idx="1" hasCustomPrompt="1"/>
          </p:nvPr>
        </p:nvSpPr>
        <p:spPr>
          <a:xfrm>
            <a:off x="588964" y="3007295"/>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8" name="Pladsholder til tekst 14"/>
          <p:cNvSpPr>
            <a:spLocks noGrp="1"/>
          </p:cNvSpPr>
          <p:nvPr>
            <p:ph type="body" sz="quarter" idx="13" hasCustomPrompt="1"/>
          </p:nvPr>
        </p:nvSpPr>
        <p:spPr>
          <a:xfrm>
            <a:off x="588970"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82" y="1020210"/>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281795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B34478A3-87BB-4F17-9C03-F753FCD936D6}" type="datetime1">
              <a:rPr lang="da-DK" smtClean="0"/>
              <a:pPr/>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588970" y="1628775"/>
            <a:ext cx="11012487" cy="4673600"/>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2856101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a:t>Click to add title</a:t>
            </a:r>
          </a:p>
        </p:txBody>
      </p:sp>
      <p:sp>
        <p:nvSpPr>
          <p:cNvPr id="3" name="Pladsholder til dato 2"/>
          <p:cNvSpPr>
            <a:spLocks noGrp="1"/>
          </p:cNvSpPr>
          <p:nvPr>
            <p:ph type="dt" sz="half" idx="10"/>
          </p:nvPr>
        </p:nvSpPr>
        <p:spPr/>
        <p:txBody>
          <a:bodyPr/>
          <a:lstStyle/>
          <a:p>
            <a:fld id="{63F3D152-D2BD-43FF-9B39-3177693EB010}" type="datetime1">
              <a:rPr lang="da-DK" smtClean="0"/>
              <a:pPr/>
              <a:t>13-10-2021</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665235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391CFF0-9A20-4133-8B37-19DE66F899A5}" type="datetime1">
              <a:rPr lang="da-DK" smtClean="0"/>
              <a:pPr/>
              <a:t>13-10-2021</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4285527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8" name="Title 1"/>
          <p:cNvSpPr txBox="1">
            <a:spLocks/>
          </p:cNvSpPr>
          <p:nvPr userDrawn="1"/>
        </p:nvSpPr>
        <p:spPr>
          <a:xfrm>
            <a:off x="588970" y="613659"/>
            <a:ext cx="11012487"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en-GB" sz="3000" dirty="0">
                <a:solidFill>
                  <a:prstClr val="black"/>
                </a:solidFill>
              </a:rPr>
              <a:t>User guide </a:t>
            </a:r>
            <a:r>
              <a:rPr lang="en-GB" sz="1800" dirty="0">
                <a:solidFill>
                  <a:prstClr val="black"/>
                </a:solidFill>
              </a:rPr>
              <a:t>– delete before use</a:t>
            </a:r>
          </a:p>
        </p:txBody>
      </p:sp>
      <p:sp>
        <p:nvSpPr>
          <p:cNvPr id="46" name="Text Box 48"/>
          <p:cNvSpPr txBox="1">
            <a:spLocks noChangeArrowheads="1"/>
          </p:cNvSpPr>
          <p:nvPr userDrawn="1"/>
        </p:nvSpPr>
        <p:spPr bwMode="auto">
          <a:xfrm>
            <a:off x="587377" y="1640504"/>
            <a:ext cx="1750291"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UCPH PowerPoint templates</a:t>
            </a:r>
            <a:br>
              <a:rPr lang="da-DK" sz="1000" b="1" noProof="1">
                <a:solidFill>
                  <a:prstClr val="black"/>
                </a:solidFill>
                <a:latin typeface="Microsoft New Tai Lue"/>
                <a:cs typeface="Arial" panose="020B0604020202020204" pitchFamily="34"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When you open PowerPoint on your UCPH computer, </a:t>
            </a:r>
            <a:r>
              <a:rPr lang="en-GB" sz="800" dirty="0">
                <a:solidFill>
                  <a:prstClr val="black"/>
                </a:solidFill>
                <a:ea typeface="Calibri" panose="020F0502020204030204" pitchFamily="34" charset="0"/>
                <a:cs typeface="Times New Roman" panose="02020603050405020304" pitchFamily="18" charset="0"/>
              </a:rPr>
              <a:t>PowerPoint opens </a:t>
            </a:r>
            <a:r>
              <a:rPr lang="en-GB" sz="800" dirty="0">
                <a:solidFill>
                  <a:prstClr val="black"/>
                </a:solidFill>
                <a:latin typeface="Microsoft New Tai Lue"/>
                <a:ea typeface="Calibri" panose="020F0502020204030204" pitchFamily="34" charset="0"/>
                <a:cs typeface="Times New Roman" panose="02020603050405020304" pitchFamily="18" charset="0"/>
              </a:rPr>
              <a:t>a template in 4:3 format with an English UCPH logo.</a:t>
            </a:r>
          </a:p>
          <a:p>
            <a:pPr eaLnBrk="1" hangingPunct="1">
              <a:spcAft>
                <a:spcPts val="600"/>
              </a:spcAft>
              <a:defRPr/>
            </a:pPr>
            <a:r>
              <a:rPr lang="en-GB" sz="800" dirty="0">
                <a:solidFill>
                  <a:prstClr val="black"/>
                </a:solidFill>
                <a:latin typeface="Microsoft New Tai Lue"/>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solidFill>
                  <a:prstClr val="black"/>
                </a:solidFill>
                <a:latin typeface="Microsoft New Tai Lue"/>
                <a:ea typeface="Calibri" panose="020F0502020204030204" pitchFamily="34" charset="0"/>
                <a:cs typeface="Times New Roman" panose="02020603050405020304" pitchFamily="18" charset="0"/>
              </a:rPr>
              <a:t>If you use a 'full' version, you must delete the slides you do not want to use.</a:t>
            </a:r>
            <a:br>
              <a:rPr lang="en-GB" sz="800" dirty="0">
                <a:solidFill>
                  <a:prstClr val="black"/>
                </a:solidFill>
                <a:latin typeface="Microsoft New Tai Lue"/>
                <a:ea typeface="Calibri" panose="020F0502020204030204" pitchFamily="34" charset="0"/>
                <a:cs typeface="Times New Roman" panose="02020603050405020304" pitchFamily="18"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
            </a:r>
            <a:br>
              <a:rPr lang="en-GB" sz="800" dirty="0">
                <a:solidFill>
                  <a:prstClr val="black"/>
                </a:solidFill>
                <a:latin typeface="Microsoft New Tai Lue"/>
                <a:ea typeface="Calibri" panose="020F0502020204030204" pitchFamily="34" charset="0"/>
                <a:cs typeface="Times New Roman" panose="02020603050405020304" pitchFamily="18"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7" y="3966232"/>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Insert your unit name (e.g. your department), page numbers and the date</a:t>
            </a:r>
            <a:r>
              <a:rPr lang="da-DK" sz="1000" b="1" noProof="1">
                <a:solidFill>
                  <a:prstClr val="black"/>
                </a:solidFill>
                <a:latin typeface="Microsoft New Tai Lue"/>
                <a:cs typeface="Arial" panose="020B0604020202020204" pitchFamily="34" charset="0"/>
              </a:rPr>
              <a:t/>
            </a:r>
            <a:br>
              <a:rPr lang="da-DK" sz="1000" b="1" noProof="1">
                <a:solidFill>
                  <a:prstClr val="black"/>
                </a:solidFill>
                <a:latin typeface="Microsoft New Tai Lue"/>
                <a:cs typeface="Arial" panose="020B0604020202020204" pitchFamily="34" charset="0"/>
              </a:rPr>
            </a:br>
            <a:r>
              <a:rPr lang="da-DK" sz="800" b="1" dirty="0">
                <a:solidFill>
                  <a:prstClr val="black"/>
                </a:solidFill>
                <a:latin typeface="Microsoft New Tai Lue"/>
                <a:ea typeface="Calibri" panose="020F0502020204030204" pitchFamily="34" charset="0"/>
                <a:cs typeface="Times New Roman" panose="02020603050405020304" pitchFamily="18" charset="0"/>
              </a:rPr>
              <a:t>1. </a:t>
            </a:r>
            <a:r>
              <a:rPr lang="en-GB" sz="800" dirty="0">
                <a:solidFill>
                  <a:prstClr val="black"/>
                </a:solidFill>
                <a:latin typeface="Microsoft New Tai Lue"/>
                <a:ea typeface="Calibri" panose="020F0502020204030204" pitchFamily="34" charset="0"/>
                <a:cs typeface="Times New Roman" panose="02020603050405020304" pitchFamily="18" charset="0"/>
              </a:rPr>
              <a:t>Click on </a:t>
            </a:r>
            <a:r>
              <a:rPr lang="en-GB" sz="800" b="1" dirty="0">
                <a:solidFill>
                  <a:prstClr val="black"/>
                </a:solidFill>
                <a:latin typeface="Microsoft New Tai Lue"/>
                <a:ea typeface="Calibri" panose="020F0502020204030204" pitchFamily="34" charset="0"/>
                <a:cs typeface="Times New Roman" panose="02020603050405020304" pitchFamily="18" charset="0"/>
              </a:rPr>
              <a:t>Insert</a:t>
            </a:r>
            <a:r>
              <a:rPr lang="en-GB" sz="800" dirty="0">
                <a:solidFill>
                  <a:prstClr val="black"/>
                </a:solidFill>
                <a:latin typeface="Microsoft New Tai Lue"/>
                <a:ea typeface="Calibri" panose="020F0502020204030204" pitchFamily="34" charset="0"/>
                <a:cs typeface="Times New Roman" panose="02020603050405020304" pitchFamily="18" charset="0"/>
              </a:rPr>
              <a:t> in the top menu</a:t>
            </a:r>
          </a:p>
          <a:p>
            <a:pPr>
              <a:lnSpc>
                <a:spcPct val="90000"/>
              </a:lnSpc>
              <a:spcAft>
                <a:spcPts val="10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2. </a:t>
            </a:r>
            <a:r>
              <a:rPr lang="da-DK" sz="800" dirty="0">
                <a:solidFill>
                  <a:prstClr val="black"/>
                </a:solidFill>
                <a:latin typeface="Microsoft New Tai Lue"/>
                <a:ea typeface="Calibri" panose="020F0502020204030204" pitchFamily="34" charset="0"/>
                <a:cs typeface="Times New Roman" panose="02020603050405020304" pitchFamily="18" charset="0"/>
              </a:rPr>
              <a:t>Select </a:t>
            </a:r>
            <a:r>
              <a:rPr lang="da-DK" sz="800" b="1" dirty="0">
                <a:solidFill>
                  <a:prstClr val="black"/>
                </a:solidFill>
                <a:latin typeface="Microsoft New Tai Lue"/>
                <a:ea typeface="Calibri" panose="020F0502020204030204" pitchFamily="34" charset="0"/>
                <a:cs typeface="Times New Roman" panose="02020603050405020304" pitchFamily="18" charset="0"/>
              </a:rPr>
              <a:t>Header and </a:t>
            </a:r>
            <a:r>
              <a:rPr lang="da-DK" sz="800" b="1" dirty="0" err="1">
                <a:solidFill>
                  <a:prstClr val="black"/>
                </a:solidFill>
                <a:latin typeface="Microsoft New Tai Lue"/>
                <a:ea typeface="Calibri" panose="020F0502020204030204" pitchFamily="34" charset="0"/>
                <a:cs typeface="Times New Roman" panose="02020603050405020304" pitchFamily="18" charset="0"/>
              </a:rPr>
              <a:t>Footer</a:t>
            </a:r>
            <a:endParaRPr lang="da-DK" sz="800" b="1"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10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3. </a:t>
            </a:r>
            <a:r>
              <a:rPr lang="da-DK" sz="800" dirty="0" err="1">
                <a:solidFill>
                  <a:prstClr val="black"/>
                </a:solidFill>
                <a:latin typeface="Microsoft New Tai Lue"/>
                <a:ea typeface="Calibri" panose="020F0502020204030204" pitchFamily="34" charset="0"/>
                <a:cs typeface="Times New Roman" panose="02020603050405020304" pitchFamily="18" charset="0"/>
              </a:rPr>
              <a:t>Fill</a:t>
            </a:r>
            <a:r>
              <a:rPr lang="da-DK" sz="800" dirty="0">
                <a:solidFill>
                  <a:prstClr val="black"/>
                </a:solidFill>
                <a:latin typeface="Microsoft New Tai Lue"/>
                <a:ea typeface="Calibri" panose="020F0502020204030204" pitchFamily="34" charset="0"/>
                <a:cs typeface="Times New Roman" panose="02020603050405020304" pitchFamily="18" charset="0"/>
              </a:rPr>
              <a:t> in the </a:t>
            </a:r>
            <a:r>
              <a:rPr lang="da-DK" sz="800" dirty="0" err="1">
                <a:solidFill>
                  <a:prstClr val="black"/>
                </a:solidFill>
                <a:latin typeface="Microsoft New Tai Lue"/>
                <a:ea typeface="Calibri" panose="020F0502020204030204" pitchFamily="34" charset="0"/>
                <a:cs typeface="Times New Roman" panose="02020603050405020304" pitchFamily="18" charset="0"/>
              </a:rPr>
              <a:t>fields</a:t>
            </a:r>
            <a:endParaRPr lang="da-DK" sz="800"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10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4. </a:t>
            </a:r>
            <a:r>
              <a:rPr lang="en-GB" sz="800" dirty="0">
                <a:solidFill>
                  <a:prstClr val="black"/>
                </a:solidFill>
                <a:latin typeface="Microsoft New Tai Lue"/>
                <a:ea typeface="Calibri" panose="020F0502020204030204" pitchFamily="34" charset="0"/>
                <a:cs typeface="Times New Roman" panose="02020603050405020304" pitchFamily="18" charset="0"/>
              </a:rPr>
              <a:t>Select </a:t>
            </a:r>
            <a:r>
              <a:rPr lang="en-GB" sz="800" b="1" dirty="0">
                <a:solidFill>
                  <a:prstClr val="black"/>
                </a:solidFill>
                <a:latin typeface="Microsoft New Tai Lue"/>
                <a:ea typeface="Calibri" panose="020F0502020204030204" pitchFamily="34" charset="0"/>
                <a:cs typeface="Times New Roman" panose="02020603050405020304" pitchFamily="18" charset="0"/>
              </a:rPr>
              <a:t>Apply</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a:solidFill>
                  <a:prstClr val="black"/>
                </a:solidFill>
                <a:latin typeface="Microsoft New Tai Lue"/>
                <a:ea typeface="Calibri" panose="020F0502020204030204" pitchFamily="34" charset="0"/>
                <a:cs typeface="Times New Roman" panose="02020603050405020304" pitchFamily="18" charset="0"/>
              </a:rPr>
              <a:t>to all </a:t>
            </a:r>
            <a:r>
              <a:rPr lang="en-GB" sz="800" dirty="0">
                <a:solidFill>
                  <a:prstClr val="black"/>
                </a:solidFill>
                <a:latin typeface="Microsoft New Tai Lue"/>
                <a:ea typeface="Calibri" panose="020F0502020204030204" pitchFamily="34" charset="0"/>
                <a:cs typeface="Times New Roman" panose="02020603050405020304" pitchFamily="18" charset="0"/>
              </a:rPr>
              <a:t>or </a:t>
            </a:r>
            <a:r>
              <a:rPr lang="en-GB" sz="800" b="1" dirty="0">
                <a:solidFill>
                  <a:prstClr val="black"/>
                </a:solidFill>
                <a:latin typeface="Microsoft New Tai Lue"/>
                <a:ea typeface="Calibri" panose="020F0502020204030204" pitchFamily="34" charset="0"/>
                <a:cs typeface="Times New Roman" panose="02020603050405020304" pitchFamily="18" charset="0"/>
              </a:rPr>
              <a:t>Apply</a:t>
            </a:r>
            <a:r>
              <a:rPr lang="en-GB" sz="800" dirty="0">
                <a:solidFill>
                  <a:prstClr val="black"/>
                </a:solidFill>
                <a:latin typeface="Microsoft New Tai Lue"/>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solidFill>
                  <a:prstClr val="black"/>
                </a:solidFill>
                <a:latin typeface="Microsoft New Tai Lue"/>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90"/>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prstClr val="black"/>
                </a:solidFill>
                <a:latin typeface="Microsoft New Tai Lue"/>
                <a:cs typeface="Arial" panose="020B0604020202020204" pitchFamily="34" charset="0"/>
              </a:rPr>
              <a:t>Create a new slide (2010 + 2013 and 2016 version) </a:t>
            </a:r>
            <a:r>
              <a:rPr lang="da-DK" sz="1000" b="1" noProof="1">
                <a:solidFill>
                  <a:prstClr val="black"/>
                </a:solidFill>
                <a:latin typeface="Microsoft New Tai Lue"/>
                <a:cs typeface="Arial" panose="020B0604020202020204" pitchFamily="34" charset="0"/>
              </a:rPr>
              <a:t/>
            </a:r>
            <a:br>
              <a:rPr lang="da-DK" sz="1000" b="1" noProof="1">
                <a:solidFill>
                  <a:prstClr val="black"/>
                </a:solidFill>
                <a:latin typeface="Microsoft New Tai Lue"/>
                <a:cs typeface="Arial" panose="020B0604020202020204" pitchFamily="34" charset="0"/>
              </a:rPr>
            </a:br>
            <a:r>
              <a:rPr lang="da-DK" altLang="da-DK" sz="800" b="1" noProof="1">
                <a:solidFill>
                  <a:prstClr val="black"/>
                </a:solidFill>
                <a:latin typeface="Microsoft New Tai Lue"/>
                <a:cs typeface="Arial" panose="020B0604020202020204" pitchFamily="34" charset="0"/>
              </a:rPr>
              <a:t>1. </a:t>
            </a:r>
            <a:r>
              <a:rPr lang="da-DK" altLang="da-DK" sz="800" noProof="1">
                <a:solidFill>
                  <a:prstClr val="black"/>
                </a:solidFill>
                <a:latin typeface="Microsoft New Tai Lue"/>
                <a:cs typeface="Arial" panose="020B0604020202020204" pitchFamily="34" charset="0"/>
              </a:rPr>
              <a:t>Click on </a:t>
            </a:r>
            <a:r>
              <a:rPr lang="da-DK" altLang="da-DK" sz="800" b="1" noProof="1">
                <a:solidFill>
                  <a:prstClr val="black"/>
                </a:solidFill>
                <a:latin typeface="Microsoft New Tai Lue"/>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4157637" y="2896666"/>
            <a:ext cx="395416" cy="126627"/>
          </a:xfrm>
          <a:prstGeom prst="rect">
            <a:avLst/>
          </a:prstGeom>
        </p:spPr>
      </p:pic>
      <p:sp>
        <p:nvSpPr>
          <p:cNvPr id="50" name="Text Box 48"/>
          <p:cNvSpPr txBox="1">
            <a:spLocks noChangeArrowheads="1"/>
          </p:cNvSpPr>
          <p:nvPr userDrawn="1"/>
        </p:nvSpPr>
        <p:spPr bwMode="auto">
          <a:xfrm>
            <a:off x="2570390" y="2582332"/>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Replace slide type</a:t>
            </a:r>
            <a:br>
              <a:rPr lang="da-DK" sz="1000" b="1" noProof="1">
                <a:solidFill>
                  <a:prstClr val="black"/>
                </a:solidFill>
                <a:latin typeface="Microsoft New Tai Lue"/>
                <a:cs typeface="Arial" panose="020B0604020202020204" pitchFamily="34" charset="0"/>
              </a:rPr>
            </a:br>
            <a:r>
              <a:rPr lang="da-DK" altLang="da-DK" sz="800" b="1" noProof="1">
                <a:solidFill>
                  <a:prstClr val="black"/>
                </a:solidFill>
                <a:latin typeface="Microsoft New Tai Lue"/>
                <a:cs typeface="Arial" panose="020B0604020202020204" pitchFamily="34" charset="0"/>
              </a:rPr>
              <a:t>1. </a:t>
            </a:r>
            <a:r>
              <a:rPr lang="da-DK" altLang="da-DK" sz="800" noProof="1">
                <a:solidFill>
                  <a:prstClr val="black"/>
                </a:solidFill>
                <a:latin typeface="Microsoft New Tai Lue"/>
                <a:cs typeface="Arial" panose="020B0604020202020204" pitchFamily="34" charset="0"/>
              </a:rPr>
              <a:t>Click on </a:t>
            </a:r>
            <a:r>
              <a:rPr lang="da-DK" altLang="da-DK" sz="800" b="1" noProof="1">
                <a:solidFill>
                  <a:prstClr val="black"/>
                </a:solidFill>
                <a:latin typeface="Microsoft New Tai Lue"/>
                <a:cs typeface="Arial" panose="020B0604020202020204" pitchFamily="34" charset="0"/>
              </a:rPr>
              <a:t>Home</a:t>
            </a:r>
          </a:p>
          <a:p>
            <a:pPr eaLnBrk="1" hangingPunct="1">
              <a:spcAft>
                <a:spcPts val="600"/>
              </a:spcAft>
              <a:defRPr/>
            </a:pPr>
            <a:r>
              <a:rPr lang="da-DK"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Select </a:t>
            </a:r>
            <a:r>
              <a:rPr lang="en-GB" altLang="da-DK" sz="800" b="1" noProof="1">
                <a:solidFill>
                  <a:prstClr val="black"/>
                </a:solidFill>
                <a:latin typeface="Microsoft New Tai Lue"/>
                <a:cs typeface="Arial" panose="020B0604020202020204" pitchFamily="34" charset="0"/>
              </a:rPr>
              <a:t>Layout</a:t>
            </a:r>
            <a:r>
              <a:rPr lang="en-GB" altLang="da-DK" sz="800" noProof="1">
                <a:solidFill>
                  <a:prstClr val="black"/>
                </a:solidFill>
                <a:latin typeface="Microsoft New Tai Lue"/>
                <a:cs typeface="Arial" panose="020B0604020202020204" pitchFamily="34" charset="0"/>
              </a:rPr>
              <a:t> to change the layout of your current slide.</a:t>
            </a:r>
            <a:endParaRPr lang="da-DK" altLang="da-DK" sz="800" noProof="1">
              <a:solidFill>
                <a:prstClr val="black"/>
              </a:solidFill>
              <a:latin typeface="Microsoft New Tai Lue"/>
              <a:cs typeface="Arial" panose="020B0604020202020204" pitchFamily="34" charset="0"/>
            </a:endParaRPr>
          </a:p>
        </p:txBody>
      </p:sp>
      <p:sp>
        <p:nvSpPr>
          <p:cNvPr id="51" name="Text Box 48"/>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Font</a:t>
            </a:r>
            <a:br>
              <a:rPr lang="da-DK" sz="1000" b="1" noProof="1">
                <a:solidFill>
                  <a:prstClr val="black"/>
                </a:solidFill>
                <a:latin typeface="Microsoft New Tai Lue"/>
                <a:cs typeface="Arial" panose="020B0604020202020204" pitchFamily="34" charset="0"/>
              </a:rPr>
            </a:br>
            <a:r>
              <a:rPr lang="en-GB" altLang="da-DK" sz="800" noProof="1">
                <a:solidFill>
                  <a:prstClr val="black"/>
                </a:solidFill>
                <a:latin typeface="Microsoft New Tai Lue"/>
                <a:cs typeface="Arial" panose="020B0604020202020204" pitchFamily="34" charset="0"/>
              </a:rPr>
              <a:t>UCPH uses the font Microsoft New Tai Lue in PowerPoint.</a:t>
            </a:r>
            <a:endParaRPr lang="da-DK" altLang="da-DK" sz="800" noProof="1">
              <a:solidFill>
                <a:prstClr val="black"/>
              </a:solidFill>
              <a:latin typeface="Microsoft New Tai Lue"/>
              <a:cs typeface="Arial" panose="020B0604020202020204" pitchFamily="34" charset="0"/>
            </a:endParaRPr>
          </a:p>
        </p:txBody>
      </p:sp>
      <p:sp>
        <p:nvSpPr>
          <p:cNvPr id="52" name="Text Box 48"/>
          <p:cNvSpPr txBox="1">
            <a:spLocks noChangeArrowheads="1"/>
          </p:cNvSpPr>
          <p:nvPr userDrawn="1"/>
        </p:nvSpPr>
        <p:spPr bwMode="auto">
          <a:xfrm>
            <a:off x="4739115" y="1627130"/>
            <a:ext cx="1634624"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Gridliness and Guides</a:t>
            </a:r>
            <a:br>
              <a:rPr lang="da-DK"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To see gridlines and guides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1. </a:t>
            </a:r>
            <a:r>
              <a:rPr lang="da-DK" sz="800" noProof="1">
                <a:solidFill>
                  <a:prstClr val="black"/>
                </a:solidFill>
                <a:latin typeface="Microsoft New Tai Lue"/>
                <a:cs typeface="Arial" panose="020B0604020202020204" pitchFamily="34" charset="0"/>
              </a:rPr>
              <a:t>Click on </a:t>
            </a:r>
            <a:r>
              <a:rPr lang="da-DK" sz="800" b="1" noProof="1">
                <a:solidFill>
                  <a:prstClr val="black"/>
                </a:solidFill>
                <a:latin typeface="Microsoft New Tai Lue"/>
                <a:cs typeface="Arial" panose="020B0604020202020204" pitchFamily="34" charset="0"/>
              </a:rPr>
              <a:t>View</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Select </a:t>
            </a:r>
            <a:r>
              <a:rPr lang="da-DK" sz="800" b="1" noProof="1">
                <a:solidFill>
                  <a:prstClr val="black"/>
                </a:solidFill>
                <a:latin typeface="Microsoft New Tai Lue"/>
                <a:cs typeface="Arial" panose="020B0604020202020204" pitchFamily="34" charset="0"/>
              </a:rPr>
              <a:t>Gridlines</a:t>
            </a:r>
            <a:r>
              <a:rPr lang="da-DK" sz="800" noProof="1">
                <a:solidFill>
                  <a:prstClr val="black"/>
                </a:solidFill>
                <a:latin typeface="Microsoft New Tai Lue"/>
                <a:cs typeface="Arial" panose="020B0604020202020204" pitchFamily="34" charset="0"/>
              </a:rPr>
              <a:t> and/or </a:t>
            </a:r>
            <a:r>
              <a:rPr lang="da-DK" sz="800" b="1" noProof="1">
                <a:solidFill>
                  <a:prstClr val="black"/>
                </a:solidFill>
                <a:latin typeface="Microsoft New Tai Lue"/>
                <a:cs typeface="Arial" panose="020B0604020202020204" pitchFamily="34" charset="0"/>
              </a:rPr>
              <a:t>Guides</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To establish additional gridlines and guides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Hold down the </a:t>
            </a:r>
            <a:r>
              <a:rPr lang="en-GB" sz="800" b="1" noProof="1">
                <a:solidFill>
                  <a:prstClr val="black"/>
                </a:solidFill>
                <a:latin typeface="Microsoft New Tai Lue"/>
                <a:cs typeface="Arial" panose="020B0604020202020204" pitchFamily="34" charset="0"/>
              </a:rPr>
              <a:t>CTRL key </a:t>
            </a:r>
            <a:r>
              <a:rPr lang="en-GB" sz="800" noProof="1">
                <a:solidFill>
                  <a:prstClr val="black"/>
                </a:solidFill>
                <a:latin typeface="Microsoft New Tai Lue"/>
                <a:cs typeface="Arial" panose="020B0604020202020204" pitchFamily="34" charset="0"/>
              </a:rPr>
              <a:t>while you move the location of the line (adds a new line).</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Press Alt + F9 for a rapid display of gridlines</a:t>
            </a:r>
            <a:endParaRPr lang="da-DK" sz="800" noProof="1">
              <a:solidFill>
                <a:prstClr val="black"/>
              </a:solidFill>
              <a:latin typeface="Microsoft New Tai Lue"/>
              <a:cs typeface="Arial" panose="020B0604020202020204" pitchFamily="34" charset="0"/>
            </a:endParaRPr>
          </a:p>
        </p:txBody>
      </p:sp>
      <p:sp>
        <p:nvSpPr>
          <p:cNvPr id="53" name="Text Box 48"/>
          <p:cNvSpPr txBox="1">
            <a:spLocks noChangeArrowheads="1"/>
          </p:cNvSpPr>
          <p:nvPr userDrawn="1"/>
        </p:nvSpPr>
        <p:spPr bwMode="auto">
          <a:xfrm>
            <a:off x="4728823" y="4141422"/>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Insert picture</a:t>
            </a:r>
            <a:br>
              <a:rPr lang="da-DK"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On layouts with picture placeholders: Click the icon and select </a:t>
            </a:r>
            <a:r>
              <a:rPr lang="en-GB" sz="800" b="1" noProof="1">
                <a:solidFill>
                  <a:prstClr val="black"/>
                </a:solidFill>
                <a:latin typeface="Microsoft New Tai Lue"/>
                <a:cs typeface="Arial" panose="020B0604020202020204" pitchFamily="34" charset="0"/>
              </a:rPr>
              <a:t>Insert</a:t>
            </a:r>
            <a:endParaRPr lang="da-DK" sz="800" b="1" noProof="1">
              <a:solidFill>
                <a:prstClr val="black"/>
              </a:solidFill>
              <a:latin typeface="Microsoft New Tai Lue"/>
              <a:cs typeface="Arial" panose="020B0604020202020204" pitchFamily="34" charset="0"/>
            </a:endParaRP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You can find UCPH-images, which are adapted to and minimised to the 4:3 and 16:9 format via this link: </a:t>
            </a:r>
            <a:r>
              <a:rPr lang="da-DK" sz="800" noProof="1">
                <a:solidFill>
                  <a:prstClr val="black"/>
                </a:solidFill>
                <a:latin typeface="Microsoft New Tai Lue"/>
                <a:cs typeface="Arial" panose="020B0604020202020204" pitchFamily="34" charset="0"/>
              </a:rPr>
              <a:t/>
            </a:r>
            <a:br>
              <a:rPr lang="da-DK" sz="800"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 </a:t>
            </a:r>
            <a:r>
              <a:rPr lang="da-DK" sz="800" noProof="1">
                <a:solidFill>
                  <a:srgbClr val="42759B"/>
                </a:solidFill>
                <a:latin typeface="Microsoft New Tai Lue"/>
                <a:cs typeface="Arial" panose="020B0604020202020204" pitchFamily="34" charset="0"/>
                <a:hlinkClick r:id="rId4"/>
              </a:rPr>
              <a:t>http://image.ku.dk/lightbox/211/13407586855728741badb20/ </a:t>
            </a:r>
            <a:endParaRPr lang="da-DK" sz="800" noProof="1">
              <a:solidFill>
                <a:srgbClr val="42759B"/>
              </a:solidFill>
              <a:latin typeface="Microsoft New Tai Lue"/>
              <a:cs typeface="Arial" panose="020B0604020202020204" pitchFamily="34" charset="0"/>
            </a:endParaRP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Select slide show-view to activate the link.</a:t>
            </a:r>
            <a:endParaRPr lang="da-DK" sz="800" noProof="1">
              <a:solidFill>
                <a:prstClr val="black"/>
              </a:solidFill>
              <a:latin typeface="Microsoft New Tai Lue"/>
              <a:cs typeface="Arial" panose="020B0604020202020204" pitchFamily="34" charset="0"/>
            </a:endParaRPr>
          </a:p>
        </p:txBody>
      </p:sp>
      <p:sp>
        <p:nvSpPr>
          <p:cNvPr id="54"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Image sizes</a:t>
            </a:r>
            <a:br>
              <a:rPr lang="da-DK"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The optimal picture sizes are</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Save the images in 72 dpi and in "jpg medium quality"</a:t>
            </a:r>
            <a:endParaRPr lang="da-DK" sz="800" noProof="1">
              <a:solidFill>
                <a:prstClr val="black"/>
              </a:solidFill>
              <a:latin typeface="Microsoft New Tai Lue"/>
              <a:cs typeface="Arial" panose="020B0604020202020204" pitchFamily="34" charset="0"/>
            </a:endParaRPr>
          </a:p>
        </p:txBody>
      </p:sp>
      <p:sp>
        <p:nvSpPr>
          <p:cNvPr id="55" name="Text Box 48"/>
          <p:cNvSpPr txBox="1">
            <a:spLocks noChangeArrowheads="1"/>
          </p:cNvSpPr>
          <p:nvPr userDrawn="1"/>
        </p:nvSpPr>
        <p:spPr bwMode="auto">
          <a:xfrm>
            <a:off x="6691561" y="2720010"/>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Trimming pictures</a:t>
            </a:r>
            <a:br>
              <a:rPr lang="da-DK" sz="1000" b="1" noProof="1">
                <a:solidFill>
                  <a:prstClr val="black"/>
                </a:solidFill>
                <a:latin typeface="Microsoft New Tai Lue"/>
                <a:cs typeface="Arial" panose="020B0604020202020204" pitchFamily="34" charset="0"/>
              </a:rPr>
            </a:br>
            <a:r>
              <a:rPr lang="da-DK" sz="800" b="1" noProof="1">
                <a:solidFill>
                  <a:prstClr val="black"/>
                </a:solidFill>
                <a:latin typeface="Microsoft New Tai Lue"/>
                <a:cs typeface="Arial" panose="020B0604020202020204" pitchFamily="34" charset="0"/>
              </a:rPr>
              <a:t>1</a:t>
            </a:r>
            <a:r>
              <a:rPr lang="da-DK" sz="800" noProof="1">
                <a:solidFill>
                  <a:prstClr val="black"/>
                </a:solidFill>
                <a:latin typeface="Microsoft New Tai Lue"/>
                <a:cs typeface="Arial" panose="020B0604020202020204" pitchFamily="34" charset="0"/>
              </a:rPr>
              <a:t>. </a:t>
            </a:r>
            <a:r>
              <a:rPr lang="en-GB" sz="800" noProof="1">
                <a:solidFill>
                  <a:prstClr val="black"/>
                </a:solidFill>
                <a:latin typeface="Microsoft New Tai Lue"/>
                <a:cs typeface="Arial" panose="020B0604020202020204" pitchFamily="34" charset="0"/>
              </a:rPr>
              <a:t>Click</a:t>
            </a:r>
            <a:r>
              <a:rPr lang="en-GB" sz="800" b="1" noProof="1">
                <a:solidFill>
                  <a:prstClr val="black"/>
                </a:solidFill>
                <a:latin typeface="Microsoft New Tai Lue"/>
                <a:cs typeface="Arial" panose="020B0604020202020204" pitchFamily="34" charset="0"/>
              </a:rPr>
              <a:t> Crop </a:t>
            </a:r>
            <a:r>
              <a:rPr lang="en-GB" sz="800" noProof="1">
                <a:solidFill>
                  <a:prstClr val="black"/>
                </a:solidFill>
                <a:latin typeface="Microsoft New Tai Lue"/>
                <a:cs typeface="Arial" panose="020B0604020202020204" pitchFamily="34" charset="0"/>
              </a:rPr>
              <a:t>to change the image focus/size</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If you want to scale the picture, hold the </a:t>
            </a:r>
            <a:r>
              <a:rPr lang="en-GB" sz="800" b="1" noProof="1">
                <a:solidFill>
                  <a:prstClr val="black"/>
                </a:solidFill>
                <a:latin typeface="Microsoft New Tai Lue"/>
                <a:cs typeface="Arial" panose="020B0604020202020204" pitchFamily="34" charset="0"/>
              </a:rPr>
              <a:t>SHIFT</a:t>
            </a:r>
            <a:r>
              <a:rPr lang="en-GB" sz="800" noProof="1">
                <a:solidFill>
                  <a:prstClr val="black"/>
                </a:solidFill>
                <a:latin typeface="Microsoft New Tai Lue"/>
                <a:cs typeface="Arial" panose="020B0604020202020204" pitchFamily="34" charset="0"/>
              </a:rPr>
              <a:t> button down while dragging in the image corners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3. </a:t>
            </a:r>
            <a:r>
              <a:rPr lang="en-GB" sz="800" noProof="1">
                <a:solidFill>
                  <a:prstClr val="black"/>
                </a:solidFill>
                <a:latin typeface="Microsoft New Tai Lue"/>
                <a:cs typeface="Arial" panose="020B0604020202020204" pitchFamily="34" charset="0"/>
              </a:rPr>
              <a:t>Right-click on the picture and select </a:t>
            </a:r>
            <a:r>
              <a:rPr lang="en-GB" sz="800" b="1" noProof="1">
                <a:solidFill>
                  <a:prstClr val="black"/>
                </a:solidFill>
                <a:latin typeface="Microsoft New Tai Lue"/>
                <a:cs typeface="Arial" panose="020B0604020202020204" pitchFamily="34" charset="0"/>
              </a:rPr>
              <a:t>Send to back</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prstClr val="black"/>
                </a:solidFill>
                <a:latin typeface="Microsoft New Tai Lue"/>
                <a:cs typeface="Arial" panose="020B0604020202020204" pitchFamily="34" charset="0"/>
              </a:rPr>
              <a:t>Send to back</a:t>
            </a:r>
            <a:endParaRPr lang="da-DK" sz="800" b="1" noProof="1">
              <a:solidFill>
                <a:prstClr val="black"/>
              </a:solidFill>
              <a:latin typeface="Microsoft New Tai Lue"/>
              <a:cs typeface="Arial" panose="020B0604020202020204" pitchFamily="34" charset="0"/>
            </a:endParaRPr>
          </a:p>
        </p:txBody>
      </p:sp>
      <p:sp>
        <p:nvSpPr>
          <p:cNvPr id="56" name="Text Box 48"/>
          <p:cNvSpPr txBox="1">
            <a:spLocks noChangeArrowheads="1"/>
          </p:cNvSpPr>
          <p:nvPr userDrawn="1"/>
        </p:nvSpPr>
        <p:spPr bwMode="auto">
          <a:xfrm>
            <a:off x="6691561" y="4765326"/>
            <a:ext cx="1634624"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Template colors</a:t>
            </a:r>
            <a:br>
              <a:rPr lang="da-DK"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1" y="5815138"/>
            <a:ext cx="1634624"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Further information</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See </a:t>
            </a:r>
            <a:br>
              <a:rPr lang="da-DK" sz="800" noProof="1">
                <a:solidFill>
                  <a:prstClr val="black"/>
                </a:solidFill>
                <a:latin typeface="Microsoft New Tai Lue"/>
                <a:cs typeface="Arial" panose="020B0604020202020204" pitchFamily="34" charset="0"/>
              </a:rPr>
            </a:br>
            <a:r>
              <a:rPr lang="da-DK" sz="800" noProof="1">
                <a:solidFill>
                  <a:srgbClr val="42759B"/>
                </a:solidFill>
                <a:latin typeface="Microsoft New Tai Lue"/>
                <a:cs typeface="Arial" panose="020B0604020202020204" pitchFamily="34" charset="0"/>
                <a:hlinkClick r:id="rId2"/>
              </a:rPr>
              <a:t>www.designguide.ku.dk/ku/</a:t>
            </a:r>
            <a:br>
              <a:rPr lang="da-DK" sz="800" noProof="1">
                <a:solidFill>
                  <a:srgbClr val="42759B"/>
                </a:solidFill>
                <a:latin typeface="Microsoft New Tai Lue"/>
                <a:cs typeface="Arial" panose="020B0604020202020204" pitchFamily="34" charset="0"/>
                <a:hlinkClick r:id="rId2"/>
              </a:rPr>
            </a:br>
            <a:r>
              <a:rPr lang="da-DK" sz="800" noProof="1">
                <a:solidFill>
                  <a:srgbClr val="42759B"/>
                </a:solidFill>
                <a:latin typeface="Microsoft New Tai Lue"/>
                <a:cs typeface="Arial" panose="020B0604020202020204" pitchFamily="34" charset="0"/>
                <a:hlinkClick r:id="rId2"/>
              </a:rPr>
              <a:t>skabeloner/powerpoint/</a:t>
            </a:r>
            <a:br>
              <a:rPr lang="da-DK" sz="800" noProof="1">
                <a:solidFill>
                  <a:srgbClr val="42759B"/>
                </a:solidFill>
                <a:latin typeface="Microsoft New Tai Lue"/>
                <a:cs typeface="Arial" panose="020B0604020202020204" pitchFamily="34" charset="0"/>
                <a:hlinkClick r:id="rId2"/>
              </a:rPr>
            </a:br>
            <a:r>
              <a:rPr lang="da-DK" sz="800" noProof="1">
                <a:solidFill>
                  <a:srgbClr val="42759B"/>
                </a:solidFill>
                <a:latin typeface="Microsoft New Tai Lue"/>
                <a:cs typeface="Arial" panose="020B0604020202020204" pitchFamily="34" charset="0"/>
                <a:hlinkClick r:id="rId2"/>
              </a:rPr>
              <a:t>praesentationer/</a:t>
            </a:r>
            <a:endParaRPr lang="da-DK" sz="800" noProof="1">
              <a:solidFill>
                <a:srgbClr val="42759B"/>
              </a:solidFill>
              <a:latin typeface="Microsoft New Tai Lue"/>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6268051"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9" y="2795378"/>
            <a:ext cx="288708" cy="275280"/>
          </a:xfrm>
          <a:prstGeom prst="rect">
            <a:avLst/>
          </a:prstGeom>
        </p:spPr>
      </p:pic>
      <p:pic>
        <p:nvPicPr>
          <p:cNvPr id="60" name="Billede 37"/>
          <p:cNvPicPr>
            <a:picLocks noChangeAspect="1"/>
          </p:cNvPicPr>
          <p:nvPr userDrawn="1"/>
        </p:nvPicPr>
        <p:blipFill>
          <a:blip r:embed="rId7"/>
          <a:stretch>
            <a:fillRect/>
          </a:stretch>
        </p:blipFill>
        <p:spPr>
          <a:xfrm>
            <a:off x="8241825" y="3187799"/>
            <a:ext cx="223123" cy="228843"/>
          </a:xfrm>
          <a:prstGeom prst="rect">
            <a:avLst/>
          </a:prstGeom>
        </p:spPr>
      </p:pic>
      <p:sp>
        <p:nvSpPr>
          <p:cNvPr id="61" name="Text Box 48"/>
          <p:cNvSpPr txBox="1">
            <a:spLocks noChangeArrowheads="1"/>
          </p:cNvSpPr>
          <p:nvPr userDrawn="1"/>
        </p:nvSpPr>
        <p:spPr bwMode="auto">
          <a:xfrm>
            <a:off x="2570384" y="1666133"/>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Under the </a:t>
            </a:r>
            <a:r>
              <a:rPr lang="en-GB" altLang="da-DK" sz="800" b="1" noProof="1">
                <a:solidFill>
                  <a:prstClr val="black"/>
                </a:solidFill>
                <a:latin typeface="Microsoft New Tai Lue"/>
                <a:cs typeface="Arial" panose="020B0604020202020204" pitchFamily="34" charset="0"/>
              </a:rPr>
              <a:t>New slide </a:t>
            </a:r>
            <a:r>
              <a:rPr lang="en-GB" altLang="da-DK" sz="800" noProof="1">
                <a:solidFill>
                  <a:prstClr val="black"/>
                </a:solidFill>
                <a:latin typeface="Microsoft New Tai Lue"/>
                <a:cs typeface="Arial" panose="020B0604020202020204" pitchFamily="34" charset="0"/>
              </a:rPr>
              <a:t>button Click on the top part of the button to create a slide identical to the one selected. Click on the bottom part of the button to see a selection of possible layout choices</a:t>
            </a:r>
            <a:endParaRPr lang="da-DK" altLang="da-DK" sz="800" noProof="1">
              <a:solidFill>
                <a:prstClr val="black"/>
              </a:solidFill>
              <a:latin typeface="Microsoft New Tai Lue"/>
              <a:cs typeface="Arial" panose="020B0604020202020204" pitchFamily="34" charset="0"/>
            </a:endParaRPr>
          </a:p>
        </p:txBody>
      </p:sp>
      <p:pic>
        <p:nvPicPr>
          <p:cNvPr id="62" name="Picture 61"/>
          <p:cNvPicPr>
            <a:picLocks noChangeAspect="1"/>
          </p:cNvPicPr>
          <p:nvPr userDrawn="1"/>
        </p:nvPicPr>
        <p:blipFill>
          <a:blip r:embed="rId8"/>
          <a:stretch>
            <a:fillRect/>
          </a:stretch>
        </p:blipFill>
        <p:spPr>
          <a:xfrm>
            <a:off x="4271881" y="1743737"/>
            <a:ext cx="243187" cy="432989"/>
          </a:xfrm>
          <a:prstGeom prst="rect">
            <a:avLst/>
          </a:prstGeom>
        </p:spPr>
      </p:pic>
    </p:spTree>
    <p:extLst>
      <p:ext uri="{BB962C8B-B14F-4D97-AF65-F5344CB8AC3E}">
        <p14:creationId xmlns:p14="http://schemas.microsoft.com/office/powerpoint/2010/main" val="2181695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626112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2559196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3759281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390652" y="1374775"/>
            <a:ext cx="4616449"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210301" y="1374775"/>
            <a:ext cx="4618567"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4159177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4252529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104279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6" y="0"/>
            <a:ext cx="12198351"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7"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1A8FE306-C2F6-4A57-9B1E-3808C70DCDF2}" type="datetime1">
              <a:rPr lang="da-DK"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smtClean="0"/>
              <a:t>Click to edit Master title style</a:t>
            </a:r>
            <a:endParaRPr lang="en-GB" dirty="0"/>
          </a:p>
        </p:txBody>
      </p:sp>
      <p:sp>
        <p:nvSpPr>
          <p:cNvPr id="15" name="Pladsholder til tekst 14"/>
          <p:cNvSpPr>
            <a:spLocks noGrp="1"/>
          </p:cNvSpPr>
          <p:nvPr>
            <p:ph type="body" sz="quarter" idx="13" hasCustomPrompt="1"/>
          </p:nvPr>
        </p:nvSpPr>
        <p:spPr>
          <a:xfrm>
            <a:off x="588970"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br>
              <a:rPr lang="en-GB" dirty="0"/>
            </a:br>
            <a:endParaRPr lang="en-GB" dirty="0"/>
          </a:p>
        </p:txBody>
      </p:sp>
      <p:sp>
        <p:nvSpPr>
          <p:cNvPr id="10" name="Titel 1"/>
          <p:cNvSpPr>
            <a:spLocks noGrp="1"/>
          </p:cNvSpPr>
          <p:nvPr>
            <p:ph type="body" sz="quarter" idx="14" hasCustomPrompt="1"/>
          </p:nvPr>
        </p:nvSpPr>
        <p:spPr>
          <a:xfrm>
            <a:off x="587382" y="2610951"/>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690682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1696815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108457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524755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290736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0901" y="476251"/>
            <a:ext cx="2357967" cy="500697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390652" y="476251"/>
            <a:ext cx="6877049" cy="500697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29"/>
          <p:cNvSpPr>
            <a:spLocks noGrp="1" noChangeArrowheads="1"/>
          </p:cNvSpPr>
          <p:nvPr>
            <p:ph type="ftr" sz="quarter" idx="10"/>
          </p:nvPr>
        </p:nvSpPr>
        <p:spPr>
          <a:ln/>
        </p:spPr>
        <p:txBody>
          <a:bodyPr/>
          <a:lstStyle>
            <a:lvl1pPr>
              <a:defRPr/>
            </a:lvl1pPr>
          </a:lstStyle>
          <a:p>
            <a:pPr>
              <a:defRPr/>
            </a:pPr>
            <a:r>
              <a:rPr lang="en-US" altLang="da-DK"/>
              <a:t>Det Juridiske Fakultet </a:t>
            </a:r>
            <a:endParaRPr lang="da-DK" altLang="da-DK"/>
          </a:p>
        </p:txBody>
      </p:sp>
    </p:spTree>
    <p:extLst>
      <p:ext uri="{BB962C8B-B14F-4D97-AF65-F5344CB8AC3E}">
        <p14:creationId xmlns:p14="http://schemas.microsoft.com/office/powerpoint/2010/main" val="62223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6408000" tIns="360000" anchor="ctr" anchorCtr="0"/>
          <a:lstStyle>
            <a:lvl1pPr marL="0" indent="0" algn="l">
              <a:buNone/>
              <a:defRPr sz="3200" baseline="0">
                <a:solidFill>
                  <a:schemeClr val="bg1"/>
                </a:solidFill>
                <a:sym typeface="Wingdings" panose="05000000000000000000" pitchFamily="2" charset="2"/>
              </a:defRPr>
            </a:lvl1pPr>
          </a:lstStyle>
          <a:p>
            <a:r>
              <a:rPr lang="en-GB" dirty="0"/>
              <a:t> Click icon to insert image</a:t>
            </a:r>
          </a:p>
        </p:txBody>
      </p:sp>
      <p:sp>
        <p:nvSpPr>
          <p:cNvPr id="2" name="Titel 2"/>
          <p:cNvSpPr>
            <a:spLocks noGrp="1"/>
          </p:cNvSpPr>
          <p:nvPr>
            <p:ph type="ctrTitle" hasCustomPrompt="1"/>
          </p:nvPr>
        </p:nvSpPr>
        <p:spPr>
          <a:xfrm>
            <a:off x="3" y="691827"/>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master</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951B3894-1A27-474F-B850-4D19BD66A348}" type="datetime1">
              <a:rPr lang="en-GB"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50"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1" name="Pladsholder til tekst 14"/>
          <p:cNvSpPr>
            <a:spLocks noGrp="1"/>
          </p:cNvSpPr>
          <p:nvPr>
            <p:ph type="body" sz="quarter" idx="13" hasCustomPrompt="1"/>
          </p:nvPr>
        </p:nvSpPr>
        <p:spPr>
          <a:xfrm>
            <a:off x="588961" y="4053600"/>
            <a:ext cx="4946651"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8970" y="3007297"/>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2" name="Titel 1"/>
          <p:cNvSpPr>
            <a:spLocks noGrp="1"/>
          </p:cNvSpPr>
          <p:nvPr>
            <p:ph type="body" sz="quarter" idx="15" hasCustomPrompt="1"/>
          </p:nvPr>
        </p:nvSpPr>
        <p:spPr>
          <a:xfrm>
            <a:off x="587384" y="1020212"/>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034444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6408000" tIns="360000" anchor="ctr" anchorCtr="0"/>
          <a:lstStyle>
            <a:lvl1pPr marL="0" indent="0" algn="l" defTabSz="914400" rtl="0" eaLnBrk="1" latinLnBrk="0" hangingPunct="1">
              <a:lnSpc>
                <a:spcPct val="90000"/>
              </a:lnSpc>
              <a:spcBef>
                <a:spcPts val="1000"/>
              </a:spcBef>
              <a:buFont typeface="Arial" panose="020B0604020202020204" pitchFamily="34" charset="0"/>
              <a:buNone/>
              <a:defRPr lang="da-DK" sz="3200" kern="1200" baseline="0" dirty="0">
                <a:solidFill>
                  <a:schemeClr val="bg1"/>
                </a:solidFill>
                <a:latin typeface="+mn-lt"/>
                <a:ea typeface="+mn-ea"/>
                <a:cs typeface="+mn-cs"/>
                <a:sym typeface="Wingdings" panose="05000000000000000000" pitchFamily="2" charset="2"/>
              </a:defRPr>
            </a:lvl1pPr>
          </a:lstStyle>
          <a:p>
            <a:r>
              <a:rPr lang="en-GB" dirty="0"/>
              <a:t> Click icon to insert image</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EA612452-9420-4860-8BE2-68A6A50F390E}" type="datetime1">
              <a:rPr lang="en-GB"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50"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26" name="Pladsholder til tekst 14"/>
          <p:cNvSpPr>
            <a:spLocks noGrp="1"/>
          </p:cNvSpPr>
          <p:nvPr>
            <p:ph type="body" sz="quarter" idx="13" hasCustomPrompt="1"/>
          </p:nvPr>
        </p:nvSpPr>
        <p:spPr>
          <a:xfrm>
            <a:off x="588965" y="4042705"/>
            <a:ext cx="4983163" cy="899766"/>
          </a:xfrm>
        </p:spPr>
        <p:txBody>
          <a:bodyPr rIns="0">
            <a:noAutofit/>
          </a:bodyPr>
          <a:lstStyle>
            <a:lvl1pPr marL="0" indent="0">
              <a:spcBef>
                <a:spcPts val="0"/>
              </a:spcBef>
              <a:buNone/>
              <a:defRPr sz="1800" baseline="0"/>
            </a:lvl1pPr>
          </a:lstStyle>
          <a:p>
            <a:pPr lvl="0"/>
            <a:r>
              <a:rPr lang="en-GB" dirty="0"/>
              <a:t>Name of speaker, UCPH unit, place and date</a:t>
            </a:r>
            <a:br>
              <a:rPr lang="en-GB" dirty="0"/>
            </a:br>
            <a:endParaRPr lang="en-GB" dirty="0"/>
          </a:p>
        </p:txBody>
      </p:sp>
      <p:sp>
        <p:nvSpPr>
          <p:cNvPr id="9" name="Titel 1"/>
          <p:cNvSpPr>
            <a:spLocks noGrp="1"/>
          </p:cNvSpPr>
          <p:nvPr>
            <p:ph type="body" sz="quarter" idx="15" hasCustomPrompt="1"/>
          </p:nvPr>
        </p:nvSpPr>
        <p:spPr>
          <a:xfrm>
            <a:off x="587384" y="2610953"/>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862764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en-GB" dirty="0"/>
              <a:t>Click icon to insert image  </a:t>
            </a:r>
            <a:br>
              <a:rPr lang="en-GB" dirty="0"/>
            </a:br>
            <a:r>
              <a:rPr lang="en-GB" dirty="0"/>
              <a:t> </a:t>
            </a:r>
          </a:p>
        </p:txBody>
      </p:sp>
      <p:sp>
        <p:nvSpPr>
          <p:cNvPr id="2" name="Titel 2"/>
          <p:cNvSpPr>
            <a:spLocks noGrp="1"/>
          </p:cNvSpPr>
          <p:nvPr>
            <p:ph type="ctrTitle" hasCustomPrompt="1"/>
          </p:nvPr>
        </p:nvSpPr>
        <p:spPr>
          <a:xfrm>
            <a:off x="6243637" y="691827"/>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a:t>master</a:t>
            </a:r>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C8556FC4-408D-434F-B806-6794C0731CE5}" type="datetime1">
              <a:rPr lang="en-GB" smtClean="0"/>
              <a:t>13/10/2021</a:t>
            </a:fld>
            <a:endParaRPr lang="en-GB" dirty="0"/>
          </a:p>
        </p:txBody>
      </p:sp>
      <p:sp>
        <p:nvSpPr>
          <p:cNvPr id="5" name="Pladsholder til sidefod 4"/>
          <p:cNvSpPr>
            <a:spLocks noGrp="1"/>
          </p:cNvSpPr>
          <p:nvPr>
            <p:ph type="ftr" sz="quarter" idx="11"/>
          </p:nvPr>
        </p:nvSpPr>
        <p:spPr>
          <a:xfrm>
            <a:off x="3236497" y="-385164"/>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50" y="-385164"/>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5" name="Pladsholder til tekst 14"/>
          <p:cNvSpPr>
            <a:spLocks noGrp="1"/>
          </p:cNvSpPr>
          <p:nvPr>
            <p:ph type="body" sz="quarter" idx="13" hasCustomPrompt="1"/>
          </p:nvPr>
        </p:nvSpPr>
        <p:spPr>
          <a:xfrm>
            <a:off x="6622265" y="4053600"/>
            <a:ext cx="497919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622265" y="3007297"/>
            <a:ext cx="4979193" cy="726435"/>
          </a:xfrm>
        </p:spPr>
        <p:txBody>
          <a:bodyPr>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10" name="Titel 1"/>
          <p:cNvSpPr>
            <a:spLocks noGrp="1"/>
          </p:cNvSpPr>
          <p:nvPr>
            <p:ph type="body" sz="quarter" idx="15" hasCustomPrompt="1"/>
          </p:nvPr>
        </p:nvSpPr>
        <p:spPr>
          <a:xfrm>
            <a:off x="6622265" y="1020212"/>
            <a:ext cx="4977607"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51379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en-GB" dirty="0"/>
              <a:t>Click icon to insert image  </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B8667F9C-DFC5-443F-A824-0B82CD2392C2}" type="datetime1">
              <a:rPr lang="en-GB"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50"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9" name="Pladsholder til tekst 14"/>
          <p:cNvSpPr>
            <a:spLocks noGrp="1"/>
          </p:cNvSpPr>
          <p:nvPr>
            <p:ph type="body" sz="quarter" idx="13" hasCustomPrompt="1"/>
          </p:nvPr>
        </p:nvSpPr>
        <p:spPr>
          <a:xfrm>
            <a:off x="6622265"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aseline="0"/>
            </a:lvl1pPr>
          </a:lstStyle>
          <a:p>
            <a:pPr lvl="0"/>
            <a:r>
              <a:rPr lang="en-GB" dirty="0"/>
              <a:t>Name of speaker, UCPH unit, place and date</a:t>
            </a:r>
          </a:p>
        </p:txBody>
      </p:sp>
      <p:sp>
        <p:nvSpPr>
          <p:cNvPr id="10" name="Titel 1"/>
          <p:cNvSpPr>
            <a:spLocks noGrp="1"/>
          </p:cNvSpPr>
          <p:nvPr>
            <p:ph type="body" sz="quarter" idx="15" hasCustomPrompt="1"/>
          </p:nvPr>
        </p:nvSpPr>
        <p:spPr>
          <a:xfrm>
            <a:off x="6622259" y="2610953"/>
            <a:ext cx="4962920"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731646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7" y="0"/>
            <a:ext cx="12198351"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7"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595076C-D7DF-438D-8F3B-019473C5CBB5}" type="datetime1">
              <a:rPr lang="en-GB"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50"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hasCustomPrompt="1"/>
          </p:nvPr>
        </p:nvSpPr>
        <p:spPr>
          <a:xfrm>
            <a:off x="3" y="691827"/>
            <a:ext cx="5959476" cy="5474035"/>
          </a:xfrm>
          <a:blipFill>
            <a:blip r:embed="rId3"/>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en-GB" dirty="0"/>
              <a:t>master</a:t>
            </a:r>
          </a:p>
        </p:txBody>
      </p:sp>
      <p:sp>
        <p:nvSpPr>
          <p:cNvPr id="37" name="Undertitel 2"/>
          <p:cNvSpPr>
            <a:spLocks noGrp="1"/>
          </p:cNvSpPr>
          <p:nvPr>
            <p:ph type="subTitle" idx="1" hasCustomPrompt="1"/>
          </p:nvPr>
        </p:nvSpPr>
        <p:spPr>
          <a:xfrm>
            <a:off x="588964" y="3007297"/>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8" name="Pladsholder til tekst 14"/>
          <p:cNvSpPr>
            <a:spLocks noGrp="1"/>
          </p:cNvSpPr>
          <p:nvPr>
            <p:ph type="body" sz="quarter" idx="13" hasCustomPrompt="1"/>
          </p:nvPr>
        </p:nvSpPr>
        <p:spPr>
          <a:xfrm>
            <a:off x="588972"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84" y="1020212"/>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041780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5186"/>
          </a:xfrm>
        </p:spPr>
        <p:txBody>
          <a:bodyPr/>
          <a:lstStyle/>
          <a:p>
            <a:pPr lvl="0"/>
            <a:r>
              <a:rPr lang="en-GB" dirty="0"/>
              <a:t>Click to add title</a:t>
            </a:r>
          </a:p>
        </p:txBody>
      </p:sp>
      <p:sp>
        <p:nvSpPr>
          <p:cNvPr id="3" name="Pladsholder til indhold 2"/>
          <p:cNvSpPr>
            <a:spLocks noGrp="1"/>
          </p:cNvSpPr>
          <p:nvPr>
            <p:ph idx="1" hasCustomPrompt="1"/>
          </p:nvPr>
        </p:nvSpPr>
        <p:spPr>
          <a:xfrm>
            <a:off x="588963" y="1635125"/>
            <a:ext cx="11012488" cy="4675188"/>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a:lvl4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48BA57D3-3A06-42DE-8329-4A599228B9A1}" type="datetime1">
              <a:rPr lang="da-DK"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796859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7" y="0"/>
            <a:ext cx="12198351"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7"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1A8FE306-C2F6-4A57-9B1E-3808C70DCDF2}" type="datetime1">
              <a:rPr lang="en-GB" smtClean="0"/>
              <a:t>13/10/2021</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50" y="-385200"/>
            <a:ext cx="38175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15" name="Pladsholder til tekst 14"/>
          <p:cNvSpPr>
            <a:spLocks noGrp="1"/>
          </p:cNvSpPr>
          <p:nvPr>
            <p:ph type="body" sz="quarter" idx="13" hasCustomPrompt="1"/>
          </p:nvPr>
        </p:nvSpPr>
        <p:spPr>
          <a:xfrm>
            <a:off x="588972" y="4053600"/>
            <a:ext cx="4946649"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br>
              <a:rPr lang="en-GB" dirty="0"/>
            </a:br>
            <a:endParaRPr lang="en-GB" dirty="0"/>
          </a:p>
        </p:txBody>
      </p:sp>
      <p:sp>
        <p:nvSpPr>
          <p:cNvPr id="10" name="Titel 1"/>
          <p:cNvSpPr>
            <a:spLocks noGrp="1"/>
          </p:cNvSpPr>
          <p:nvPr>
            <p:ph type="body" sz="quarter" idx="14" hasCustomPrompt="1"/>
          </p:nvPr>
        </p:nvSpPr>
        <p:spPr>
          <a:xfrm>
            <a:off x="587384" y="2610953"/>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0250301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5186"/>
          </a:xfrm>
        </p:spPr>
        <p:txBody>
          <a:bodyPr/>
          <a:lstStyle/>
          <a:p>
            <a:pPr lvl="0"/>
            <a:r>
              <a:rPr lang="en-GB" dirty="0"/>
              <a:t>Click to add title</a:t>
            </a:r>
          </a:p>
        </p:txBody>
      </p:sp>
      <p:sp>
        <p:nvSpPr>
          <p:cNvPr id="3" name="Pladsholder til indhold 2"/>
          <p:cNvSpPr>
            <a:spLocks noGrp="1"/>
          </p:cNvSpPr>
          <p:nvPr>
            <p:ph idx="1" hasCustomPrompt="1"/>
          </p:nvPr>
        </p:nvSpPr>
        <p:spPr>
          <a:xfrm>
            <a:off x="588963" y="1635125"/>
            <a:ext cx="11012488" cy="4675188"/>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a:lvl4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48BA57D3-3A06-42DE-8329-4A599228B9A1}"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34184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71" y="620714"/>
            <a:ext cx="11012487" cy="865186"/>
          </a:xfrm>
        </p:spPr>
        <p:txBody>
          <a:bodyPr/>
          <a:lstStyle/>
          <a:p>
            <a:pPr lvl="0"/>
            <a:r>
              <a:rPr lang="en-GB" dirty="0"/>
              <a:t>Click to add title</a:t>
            </a:r>
          </a:p>
        </p:txBody>
      </p:sp>
      <p:sp>
        <p:nvSpPr>
          <p:cNvPr id="3" name="Pladsholder til indhold 2"/>
          <p:cNvSpPr>
            <a:spLocks noGrp="1"/>
          </p:cNvSpPr>
          <p:nvPr>
            <p:ph sz="half" idx="1" hasCustomPrompt="1"/>
          </p:nvPr>
        </p:nvSpPr>
        <p:spPr>
          <a:xfrm>
            <a:off x="588972" y="1635126"/>
            <a:ext cx="5358535" cy="4675187"/>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stStyle>
          <a:p>
            <a:pPr lvl="0"/>
            <a:r>
              <a:rPr lang="en-GB" dirty="0"/>
              <a:t>Click to add text</a:t>
            </a:r>
          </a:p>
          <a:p>
            <a:pPr lvl="1"/>
            <a:r>
              <a:rPr lang="en-GB" dirty="0"/>
              <a:t>2</a:t>
            </a:r>
          </a:p>
          <a:p>
            <a:pPr lvl="2"/>
            <a:r>
              <a:rPr lang="en-GB" dirty="0"/>
              <a:t>3</a:t>
            </a:r>
          </a:p>
          <a:p>
            <a:pPr lvl="3"/>
            <a:endParaRPr lang="en-GB" dirty="0"/>
          </a:p>
        </p:txBody>
      </p:sp>
      <p:sp>
        <p:nvSpPr>
          <p:cNvPr id="4" name="Pladsholder til indhold 3"/>
          <p:cNvSpPr>
            <a:spLocks noGrp="1"/>
          </p:cNvSpPr>
          <p:nvPr>
            <p:ph sz="half" idx="2" hasCustomPrompt="1"/>
          </p:nvPr>
        </p:nvSpPr>
        <p:spPr>
          <a:xfrm>
            <a:off x="6244503" y="1635126"/>
            <a:ext cx="5356948" cy="4675187"/>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lang="da-DK" dirty="0" smtClean="0"/>
            </a:lvl4pPr>
            <a:lvl5pPr>
              <a:defRPr lang="da-DK" dirty="0"/>
            </a:lvl5pPr>
            <a:lvl8pPr marL="719138" indent="0">
              <a:buNone/>
              <a:defRPr/>
            </a:lvl8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4505FA94-BE71-426F-A992-1545AC90C129}" type="datetime1">
              <a:rPr lang="en-GB" smtClean="0"/>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60607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3639" y="1635126"/>
            <a:ext cx="5357812" cy="4675187"/>
          </a:xfrm>
          <a:blipFill>
            <a:blip r:embed="rId2"/>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73" y="620724"/>
            <a:ext cx="11012487" cy="865187"/>
          </a:xfrm>
        </p:spPr>
        <p:txBody>
          <a:bodyPr/>
          <a:lstStyle/>
          <a:p>
            <a:pPr lvl="0"/>
            <a:r>
              <a:rPr lang="en-GB" dirty="0"/>
              <a:t>Click to add title</a:t>
            </a:r>
          </a:p>
        </p:txBody>
      </p:sp>
      <p:sp>
        <p:nvSpPr>
          <p:cNvPr id="3" name="Pladsholder til indhold 2"/>
          <p:cNvSpPr>
            <a:spLocks noGrp="1"/>
          </p:cNvSpPr>
          <p:nvPr>
            <p:ph sz="half" idx="1" hasCustomPrompt="1"/>
          </p:nvPr>
        </p:nvSpPr>
        <p:spPr>
          <a:xfrm>
            <a:off x="588971" y="1635125"/>
            <a:ext cx="5359399" cy="467518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1A136EBD-A59D-4A63-8430-010EAF79E64E}" type="datetime1">
              <a:rPr lang="en-GB" smtClean="0"/>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667522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71" y="1635125"/>
            <a:ext cx="11012487" cy="4675188"/>
          </a:xfrm>
          <a:blipFill>
            <a:blip r:embed="rId2"/>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71" y="620724"/>
            <a:ext cx="11012487" cy="865187"/>
          </a:xfrm>
        </p:spPr>
        <p:txBody>
          <a:bodyPr/>
          <a:lstStyle/>
          <a:p>
            <a:r>
              <a:rPr lang="en-GB" dirty="0"/>
              <a:t>Click to add title</a:t>
            </a:r>
          </a:p>
        </p:txBody>
      </p:sp>
      <p:sp>
        <p:nvSpPr>
          <p:cNvPr id="5" name="Pladsholder til dato 4"/>
          <p:cNvSpPr>
            <a:spLocks noGrp="1"/>
          </p:cNvSpPr>
          <p:nvPr>
            <p:ph type="dt" sz="half" idx="10"/>
          </p:nvPr>
        </p:nvSpPr>
        <p:spPr/>
        <p:txBody>
          <a:bodyPr/>
          <a:lstStyle/>
          <a:p>
            <a:fld id="{D321A63A-195F-4E5C-807F-EC3E378B62DA}" type="datetime1">
              <a:rPr lang="en-GB" smtClean="0"/>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33796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olidFill>
                  <a:schemeClr val="tx1"/>
                </a:solidFill>
                <a:sym typeface="Wingdings" panose="05000000000000000000" pitchFamily="2" charset="2"/>
              </a:defRPr>
            </a:lvl1pPr>
          </a:lstStyle>
          <a:p>
            <a:r>
              <a:rPr lang="en-GB" dirty="0"/>
              <a:t>Click icon to insert image  </a:t>
            </a:r>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pPr lvl="0"/>
            <a:r>
              <a:rPr lang="en-GB" dirty="0"/>
              <a:t>Click to add text</a:t>
            </a:r>
          </a:p>
        </p:txBody>
      </p:sp>
      <p:sp>
        <p:nvSpPr>
          <p:cNvPr id="4" name="Pladsholder til dato 3"/>
          <p:cNvSpPr>
            <a:spLocks noGrp="1"/>
          </p:cNvSpPr>
          <p:nvPr>
            <p:ph type="dt" sz="half" idx="10"/>
          </p:nvPr>
        </p:nvSpPr>
        <p:spPr/>
        <p:txBody>
          <a:bodyPr/>
          <a:lstStyle/>
          <a:p>
            <a:fld id="{ECA03916-CE1E-4939-B417-902161F0D6C0}"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4101687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en-GB" dirty="0"/>
              <a:t>Click icon to insert image  </a:t>
            </a:r>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pPr lvl="0"/>
            <a:r>
              <a:rPr lang="en-GB" dirty="0"/>
              <a:t>Click to add text</a:t>
            </a:r>
            <a:br>
              <a:rPr lang="en-GB" dirty="0"/>
            </a:br>
            <a:r>
              <a:rPr lang="en-GB" sz="2400" spc="100" dirty="0">
                <a:solidFill>
                  <a:schemeClr val="bg1"/>
                </a:solidFill>
                <a:latin typeface="+mj-lt"/>
                <a:cs typeface="Microsoft New Tai Lue"/>
              </a:rPr>
              <a:t/>
            </a:r>
            <a:br>
              <a:rPr lang="en-GB" sz="2400" spc="100" dirty="0">
                <a:solidFill>
                  <a:schemeClr val="bg1"/>
                </a:solidFill>
                <a:latin typeface="+mj-lt"/>
                <a:cs typeface="Microsoft New Tai Lue"/>
              </a:rPr>
            </a:br>
            <a:r>
              <a:rPr lang="en-GB" dirty="0"/>
              <a:t> </a:t>
            </a:r>
          </a:p>
        </p:txBody>
      </p:sp>
      <p:sp>
        <p:nvSpPr>
          <p:cNvPr id="4" name="Pladsholder til dato 3"/>
          <p:cNvSpPr>
            <a:spLocks noGrp="1"/>
          </p:cNvSpPr>
          <p:nvPr>
            <p:ph type="dt" sz="half" idx="10"/>
          </p:nvPr>
        </p:nvSpPr>
        <p:spPr/>
        <p:txBody>
          <a:bodyPr/>
          <a:lstStyle/>
          <a:p>
            <a:fld id="{15DB2958-03A2-4F19-961A-7F5FB9224D6C}"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779367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en-GB" dirty="0"/>
              <a:t>Click icon to insert image  </a:t>
            </a:r>
          </a:p>
        </p:txBody>
      </p:sp>
      <p:sp>
        <p:nvSpPr>
          <p:cNvPr id="4" name="Pladsholder til dato 3"/>
          <p:cNvSpPr>
            <a:spLocks noGrp="1"/>
          </p:cNvSpPr>
          <p:nvPr>
            <p:ph type="dt" sz="half" idx="10"/>
          </p:nvPr>
        </p:nvSpPr>
        <p:spPr/>
        <p:txBody>
          <a:bodyPr/>
          <a:lstStyle/>
          <a:p>
            <a:fld id="{11193520-C84B-4D2B-928A-908E06562600}"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baseline="0">
                <a:solidFill>
                  <a:schemeClr val="bg1"/>
                </a:solidFill>
              </a:defRPr>
            </a:lvl1pPr>
            <a:lvl2pPr marL="719138" indent="-357188">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4266497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6408000" tIns="360000" rIns="0" anchor="ctr" anchorCtr="0"/>
          <a:lstStyle>
            <a:lvl1pPr marL="0" indent="0" algn="l">
              <a:buNone/>
              <a:defRPr sz="3200" baseline="0">
                <a:solidFill>
                  <a:schemeClr val="bg1"/>
                </a:solidFill>
                <a:sym typeface="Wingdings" panose="05000000000000000000" pitchFamily="2" charset="2"/>
              </a:defRPr>
            </a:lvl1pPr>
          </a:lstStyle>
          <a:p>
            <a:r>
              <a:rPr lang="en-GB" dirty="0"/>
              <a:t> Click icon to insert image</a:t>
            </a:r>
          </a:p>
        </p:txBody>
      </p:sp>
      <p:sp>
        <p:nvSpPr>
          <p:cNvPr id="4" name="Pladsholder til dato 3"/>
          <p:cNvSpPr>
            <a:spLocks noGrp="1"/>
          </p:cNvSpPr>
          <p:nvPr>
            <p:ph type="dt" sz="half" idx="10"/>
          </p:nvPr>
        </p:nvSpPr>
        <p:spPr/>
        <p:txBody>
          <a:bodyPr/>
          <a:lstStyle/>
          <a:p>
            <a:fld id="{1AACA368-D880-47DA-A0D7-DBD567C71490}"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baseline="0">
                <a:solidFill>
                  <a:schemeClr val="bg1"/>
                </a:solidFill>
              </a:defRPr>
            </a:lvl1pPr>
            <a:lvl2pPr marL="719138" indent="-358775">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en-GB" dirty="0"/>
              <a:t> 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818907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pital bullet list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65DAF43-1202-426F-86D9-1103B3A8C111}"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8971" y="620720"/>
            <a:ext cx="11012487" cy="5682589"/>
          </a:xfrm>
          <a:noFill/>
        </p:spPr>
        <p:txBody>
          <a:bodyPr lIns="0" tIns="0" rIns="0" bIns="0"/>
          <a:lstStyle>
            <a:lvl1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1pPr>
            <a:lvl2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2pPr>
            <a:lvl3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3pPr>
            <a:lvl4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4pPr>
            <a:lvl5pPr marL="449263" indent="-449263" algn="l" defTabSz="914400" rtl="0" eaLnBrk="1" latinLnBrk="0" hangingPunct="1">
              <a:lnSpc>
                <a:spcPct val="90000"/>
              </a:lnSpc>
              <a:buFont typeface="Arial" panose="020B0604020202020204" pitchFamily="34" charset="0"/>
              <a:buChar char="•"/>
              <a:defRPr lang="da-DK" sz="4800" b="0" kern="1200" cap="all" spc="24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11555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70" y="620714"/>
            <a:ext cx="11012487" cy="865186"/>
          </a:xfrm>
        </p:spPr>
        <p:txBody>
          <a:bodyPr/>
          <a:lstStyle/>
          <a:p>
            <a:pPr lvl="0"/>
            <a:r>
              <a:rPr lang="en-GB" dirty="0"/>
              <a:t>Click to add title</a:t>
            </a:r>
          </a:p>
        </p:txBody>
      </p:sp>
      <p:sp>
        <p:nvSpPr>
          <p:cNvPr id="3" name="Pladsholder til indhold 2"/>
          <p:cNvSpPr>
            <a:spLocks noGrp="1"/>
          </p:cNvSpPr>
          <p:nvPr>
            <p:ph sz="half" idx="1" hasCustomPrompt="1"/>
          </p:nvPr>
        </p:nvSpPr>
        <p:spPr>
          <a:xfrm>
            <a:off x="588971" y="1635126"/>
            <a:ext cx="5358535" cy="4675187"/>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stStyle>
          <a:p>
            <a:pPr lvl="0"/>
            <a:r>
              <a:rPr lang="en-GB" dirty="0"/>
              <a:t>Click to add text</a:t>
            </a:r>
          </a:p>
          <a:p>
            <a:pPr lvl="1"/>
            <a:r>
              <a:rPr lang="en-GB" dirty="0"/>
              <a:t>2</a:t>
            </a:r>
          </a:p>
          <a:p>
            <a:pPr lvl="2"/>
            <a:r>
              <a:rPr lang="en-GB" dirty="0"/>
              <a:t>3</a:t>
            </a:r>
          </a:p>
          <a:p>
            <a:pPr lvl="3"/>
            <a:endParaRPr lang="en-GB" dirty="0"/>
          </a:p>
        </p:txBody>
      </p:sp>
      <p:sp>
        <p:nvSpPr>
          <p:cNvPr id="4" name="Pladsholder til indhold 3"/>
          <p:cNvSpPr>
            <a:spLocks noGrp="1"/>
          </p:cNvSpPr>
          <p:nvPr>
            <p:ph sz="half" idx="2" hasCustomPrompt="1"/>
          </p:nvPr>
        </p:nvSpPr>
        <p:spPr>
          <a:xfrm>
            <a:off x="6244503" y="1635126"/>
            <a:ext cx="5356948" cy="4675187"/>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lang="da-DK" dirty="0" smtClean="0"/>
            </a:lvl4pPr>
            <a:lvl5pPr>
              <a:defRPr lang="da-DK" dirty="0"/>
            </a:lvl5pPr>
            <a:lvl8pPr marL="719138" indent="0">
              <a:buNone/>
              <a:defRPr/>
            </a:lvl8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4505FA94-BE71-426F-A992-1545AC90C129}" type="datetime1">
              <a:rPr lang="da-DK" smtClean="0"/>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54967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21281" y="612887"/>
            <a:ext cx="1167619" cy="2400657"/>
          </a:xfrm>
          <a:prstGeom prst="rect">
            <a:avLst/>
          </a:prstGeom>
          <a:noFill/>
        </p:spPr>
        <p:txBody>
          <a:bodyPr wrap="square" rtlCol="0">
            <a:spAutoFit/>
          </a:bodyPr>
          <a:lstStyle/>
          <a:p>
            <a:r>
              <a:rPr lang="en-GB" sz="15000" b="1" dirty="0">
                <a:solidFill>
                  <a:schemeClr val="bg1"/>
                </a:solidFill>
              </a:rPr>
              <a:t>”</a:t>
            </a:r>
          </a:p>
        </p:txBody>
      </p:sp>
      <p:sp>
        <p:nvSpPr>
          <p:cNvPr id="4" name="Pladsholder til dato 3"/>
          <p:cNvSpPr>
            <a:spLocks noGrp="1"/>
          </p:cNvSpPr>
          <p:nvPr>
            <p:ph type="dt" sz="half" idx="10"/>
          </p:nvPr>
        </p:nvSpPr>
        <p:spPr/>
        <p:txBody>
          <a:bodyPr/>
          <a:lstStyle/>
          <a:p>
            <a:fld id="{061266C6-A1D4-4BB6-B61E-6364AC795043}"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8971" y="1628777"/>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2712" y="5934971"/>
            <a:ext cx="11019496" cy="36740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baseline="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Name, source</a:t>
            </a:r>
          </a:p>
        </p:txBody>
      </p:sp>
    </p:spTree>
    <p:extLst>
      <p:ext uri="{BB962C8B-B14F-4D97-AF65-F5344CB8AC3E}">
        <p14:creationId xmlns:p14="http://schemas.microsoft.com/office/powerpoint/2010/main" val="3995984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82A35EA-AC5E-4877-A18B-61505BAEB1C8}"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9" name="Pladsholder til tekst 9"/>
          <p:cNvSpPr>
            <a:spLocks noGrp="1"/>
          </p:cNvSpPr>
          <p:nvPr>
            <p:ph type="body" sz="quarter" idx="15" hasCustomPrompt="1"/>
          </p:nvPr>
        </p:nvSpPr>
        <p:spPr>
          <a:xfrm>
            <a:off x="588972" y="1628775"/>
            <a:ext cx="5358535" cy="4674527"/>
          </a:xfrm>
          <a:noFill/>
        </p:spPr>
        <p:txBody>
          <a:bodyPr lIns="0" tIns="0" rIns="0" bIns="0"/>
          <a:lstStyle>
            <a:lvl1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44503" y="1628775"/>
            <a:ext cx="5356948" cy="4674527"/>
          </a:xfrm>
          <a:noFill/>
        </p:spPr>
        <p:txBody>
          <a:bodyPr lIns="0" tIns="0" rIns="0" bIns="0"/>
          <a:lstStyle>
            <a:lvl1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hasCustomPrompt="1"/>
          </p:nvPr>
        </p:nvSpPr>
        <p:spPr>
          <a:xfrm>
            <a:off x="588971" y="620726"/>
            <a:ext cx="11012487" cy="863599"/>
          </a:xfrm>
        </p:spPr>
        <p:txBody>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2512615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B34478A3-87BB-4F17-9C03-F753FCD936D6}" type="datetime1">
              <a:rPr lang="en-GB" smtClean="0"/>
              <a:t>13/10/2021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Titel 1"/>
          <p:cNvSpPr>
            <a:spLocks noGrp="1"/>
          </p:cNvSpPr>
          <p:nvPr>
            <p:ph type="title" hasCustomPrompt="1"/>
          </p:nvPr>
        </p:nvSpPr>
        <p:spPr>
          <a:xfrm>
            <a:off x="588971" y="1628775"/>
            <a:ext cx="11012487" cy="4673600"/>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423038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a:t>Click to add title</a:t>
            </a:r>
          </a:p>
        </p:txBody>
      </p:sp>
      <p:sp>
        <p:nvSpPr>
          <p:cNvPr id="3" name="Pladsholder til dato 2"/>
          <p:cNvSpPr>
            <a:spLocks noGrp="1"/>
          </p:cNvSpPr>
          <p:nvPr>
            <p:ph type="dt" sz="half" idx="10"/>
          </p:nvPr>
        </p:nvSpPr>
        <p:spPr/>
        <p:txBody>
          <a:bodyPr/>
          <a:lstStyle/>
          <a:p>
            <a:fld id="{63F3D152-D2BD-43FF-9B39-3177693EB010}" type="datetime1">
              <a:rPr lang="en-GB" smtClean="0"/>
              <a:t>13/10/2021</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499311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391CFF0-9A20-4133-8B37-19DE66F899A5}" type="datetime1">
              <a:rPr lang="en-GB" smtClean="0"/>
              <a:t>13/10/2021</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195522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8" name="Title 1"/>
          <p:cNvSpPr txBox="1">
            <a:spLocks/>
          </p:cNvSpPr>
          <p:nvPr userDrawn="1"/>
        </p:nvSpPr>
        <p:spPr>
          <a:xfrm>
            <a:off x="588971" y="613661"/>
            <a:ext cx="11012487"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587377" y="1640506"/>
            <a:ext cx="1750291"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 </a:t>
            </a:r>
            <a:r>
              <a:rPr lang="en-GB" sz="800" dirty="0">
                <a:effectLst/>
                <a:latin typeface="+mj-lt"/>
                <a:ea typeface="Calibri" panose="020F0502020204030204" pitchFamily="34" charset="0"/>
                <a:cs typeface="Times New Roman" panose="02020603050405020304" pitchFamily="18" charset="0"/>
              </a:rPr>
              <a:t>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7" y="3966233"/>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br>
              <a:rPr lang="en-GB" sz="1000" b="1" noProof="1">
                <a:solidFill>
                  <a:schemeClr val="tx1"/>
                </a:solidFill>
                <a:latin typeface="+mj-lt"/>
                <a:cs typeface="Arial" panose="020B0604020202020204" pitchFamily="34" charset="0"/>
              </a:rPr>
            </a:b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92"/>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4157637" y="2896668"/>
            <a:ext cx="395416" cy="126627"/>
          </a:xfrm>
          <a:prstGeom prst="rect">
            <a:avLst/>
          </a:prstGeom>
        </p:spPr>
      </p:pic>
      <p:sp>
        <p:nvSpPr>
          <p:cNvPr id="50" name="Text Box 48"/>
          <p:cNvSpPr txBox="1">
            <a:spLocks noChangeArrowheads="1"/>
          </p:cNvSpPr>
          <p:nvPr userDrawn="1"/>
        </p:nvSpPr>
        <p:spPr bwMode="auto">
          <a:xfrm>
            <a:off x="2570392" y="2582333"/>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4739115" y="1627131"/>
            <a:ext cx="1634624"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4728823" y="4141423"/>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http://image.ku.dk/lightbox/211/13407586855728741badb20/</a:t>
            </a:r>
            <a:r>
              <a:rPr lang="en-GB" sz="800" b="0" baseline="0" noProof="1">
                <a:solidFill>
                  <a:schemeClr val="accent4"/>
                </a:solidFill>
                <a:latin typeface="+mj-lt"/>
                <a:cs typeface="Arial" panose="020B0604020202020204" pitchFamily="34" charset="0"/>
                <a:hlinkClick r:id="rId4"/>
              </a:rPr>
              <a:t> </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6691561" y="2720010"/>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56" name="Text Box 48"/>
          <p:cNvSpPr txBox="1">
            <a:spLocks noChangeArrowheads="1"/>
          </p:cNvSpPr>
          <p:nvPr userDrawn="1"/>
        </p:nvSpPr>
        <p:spPr bwMode="auto">
          <a:xfrm>
            <a:off x="6691561" y="4765327"/>
            <a:ext cx="1634624"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1" y="5815138"/>
            <a:ext cx="1634624"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2"/>
              </a:rPr>
              <a:t>www.designguide.ku.dk/ku/</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skabeloner/powerpoint/</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praesentationer/</a:t>
            </a:r>
            <a:endParaRPr lang="en-GB"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6268053"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9" y="2795378"/>
            <a:ext cx="288708" cy="275280"/>
          </a:xfrm>
          <a:prstGeom prst="rect">
            <a:avLst/>
          </a:prstGeom>
        </p:spPr>
      </p:pic>
      <p:pic>
        <p:nvPicPr>
          <p:cNvPr id="60" name="Billede 37"/>
          <p:cNvPicPr>
            <a:picLocks noChangeAspect="1"/>
          </p:cNvPicPr>
          <p:nvPr userDrawn="1"/>
        </p:nvPicPr>
        <p:blipFill>
          <a:blip r:embed="rId7"/>
          <a:stretch>
            <a:fillRect/>
          </a:stretch>
        </p:blipFill>
        <p:spPr>
          <a:xfrm>
            <a:off x="8241825" y="3187801"/>
            <a:ext cx="223123" cy="228843"/>
          </a:xfrm>
          <a:prstGeom prst="rect">
            <a:avLst/>
          </a:prstGeom>
        </p:spPr>
      </p:pic>
      <p:sp>
        <p:nvSpPr>
          <p:cNvPr id="61" name="Text Box 48"/>
          <p:cNvSpPr txBox="1">
            <a:spLocks noChangeArrowheads="1"/>
          </p:cNvSpPr>
          <p:nvPr userDrawn="1"/>
        </p:nvSpPr>
        <p:spPr bwMode="auto">
          <a:xfrm>
            <a:off x="2570384" y="1666134"/>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62" name="Picture 61"/>
          <p:cNvPicPr>
            <a:picLocks noChangeAspect="1"/>
          </p:cNvPicPr>
          <p:nvPr userDrawn="1"/>
        </p:nvPicPr>
        <p:blipFill>
          <a:blip r:embed="rId8"/>
          <a:stretch>
            <a:fillRect/>
          </a:stretch>
        </p:blipFill>
        <p:spPr>
          <a:xfrm>
            <a:off x="4271881" y="1743737"/>
            <a:ext cx="243187" cy="432989"/>
          </a:xfrm>
          <a:prstGeom prst="rect">
            <a:avLst/>
          </a:prstGeom>
        </p:spPr>
      </p:pic>
    </p:spTree>
    <p:extLst>
      <p:ext uri="{BB962C8B-B14F-4D97-AF65-F5344CB8AC3E}">
        <p14:creationId xmlns:p14="http://schemas.microsoft.com/office/powerpoint/2010/main" val="4149993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3639" y="1635126"/>
            <a:ext cx="5357812" cy="4675187"/>
          </a:xfrm>
          <a:blipFill>
            <a:blip r:embed="rId2"/>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8971" y="620722"/>
            <a:ext cx="11012487" cy="865187"/>
          </a:xfrm>
        </p:spPr>
        <p:txBody>
          <a:bodyPr/>
          <a:lstStyle/>
          <a:p>
            <a:pPr lvl="0"/>
            <a:r>
              <a:rPr lang="en-GB" dirty="0"/>
              <a:t>Click to add title</a:t>
            </a:r>
          </a:p>
        </p:txBody>
      </p:sp>
      <p:sp>
        <p:nvSpPr>
          <p:cNvPr id="3" name="Pladsholder til indhold 2"/>
          <p:cNvSpPr>
            <a:spLocks noGrp="1"/>
          </p:cNvSpPr>
          <p:nvPr>
            <p:ph sz="half" idx="1" hasCustomPrompt="1"/>
          </p:nvPr>
        </p:nvSpPr>
        <p:spPr>
          <a:xfrm>
            <a:off x="588970" y="1635125"/>
            <a:ext cx="5359399" cy="467518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1A136EBD-A59D-4A63-8430-010EAF79E64E}" type="datetime1">
              <a:rPr lang="da-DK" smtClean="0"/>
              <a:t>13-10-2021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2.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2.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1.emf"/><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2.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2.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emf"/><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71" y="620714"/>
            <a:ext cx="11012487" cy="865186"/>
          </a:xfrm>
          <a:prstGeom prst="rect">
            <a:avLst/>
          </a:prstGeom>
        </p:spPr>
        <p:txBody>
          <a:bodyPr vert="horz" lIns="0" tIns="0" rIns="0" bIns="0" rtlCol="0" anchor="t" anchorCtr="0">
            <a:noAutofit/>
          </a:bodyPr>
          <a:lstStyle/>
          <a:p>
            <a:r>
              <a:rPr lang="da-DK" dirty="0" err="1"/>
              <a:t>Click</a:t>
            </a:r>
            <a:r>
              <a:rPr lang="da-DK" dirty="0"/>
              <a:t> to </a:t>
            </a:r>
            <a:r>
              <a:rPr lang="da-DK" dirty="0" err="1"/>
              <a:t>add</a:t>
            </a:r>
            <a:r>
              <a:rPr lang="da-DK" dirty="0"/>
              <a:t> </a:t>
            </a:r>
            <a:r>
              <a:rPr lang="da-DK" dirty="0" err="1"/>
              <a:t>title</a:t>
            </a:r>
            <a:endParaRPr lang="da-DK" dirty="0"/>
          </a:p>
        </p:txBody>
      </p:sp>
      <p:sp>
        <p:nvSpPr>
          <p:cNvPr id="3" name="Pladsholder til tekst 2"/>
          <p:cNvSpPr>
            <a:spLocks noGrp="1"/>
          </p:cNvSpPr>
          <p:nvPr>
            <p:ph type="body" idx="1"/>
          </p:nvPr>
        </p:nvSpPr>
        <p:spPr>
          <a:xfrm>
            <a:off x="588971" y="1635125"/>
            <a:ext cx="11012487" cy="4675188"/>
          </a:xfrm>
          <a:prstGeom prst="rect">
            <a:avLst/>
          </a:prstGeom>
        </p:spPr>
        <p:txBody>
          <a:bodyPr vert="horz" lIns="0" tIns="0" rIns="0" bIns="0" rtlCol="0">
            <a:noAutofit/>
          </a:bodyPr>
          <a:lstStyle/>
          <a:p>
            <a:pPr lvl="0"/>
            <a:r>
              <a:rPr lang="da-DK" dirty="0" err="1"/>
              <a:t>Click</a:t>
            </a:r>
            <a:r>
              <a:rPr lang="da-DK" dirty="0"/>
              <a:t> to </a:t>
            </a:r>
            <a:r>
              <a:rPr lang="da-DK" dirty="0" err="1"/>
              <a:t>add</a:t>
            </a:r>
            <a:r>
              <a:rPr lang="da-DK" dirty="0"/>
              <a:t> </a:t>
            </a:r>
            <a:r>
              <a:rPr lang="da-DK" dirty="0" err="1"/>
              <a:t>text</a:t>
            </a:r>
            <a:endParaRPr lang="da-DK" dirty="0"/>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7" name="Rectangle 19"/>
          <p:cNvSpPr/>
          <p:nvPr/>
        </p:nvSpPr>
        <p:spPr>
          <a:xfrm>
            <a:off x="0" y="12"/>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ladsholder til sidefod 4"/>
          <p:cNvSpPr>
            <a:spLocks noGrp="1"/>
          </p:cNvSpPr>
          <p:nvPr>
            <p:ph type="ftr" sz="quarter" idx="3"/>
          </p:nvPr>
        </p:nvSpPr>
        <p:spPr>
          <a:xfrm>
            <a:off x="3236497" y="85755"/>
            <a:ext cx="6981163"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1219698" y="8575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a:t>
            </a:fld>
            <a:endParaRPr lang="da-DK"/>
          </a:p>
        </p:txBody>
      </p:sp>
      <p:sp>
        <p:nvSpPr>
          <p:cNvPr id="4" name="Pladsholder til dato 3"/>
          <p:cNvSpPr>
            <a:spLocks noGrp="1"/>
          </p:cNvSpPr>
          <p:nvPr>
            <p:ph type="dt" sz="half" idx="2"/>
          </p:nvPr>
        </p:nvSpPr>
        <p:spPr>
          <a:xfrm>
            <a:off x="10329111" y="85755"/>
            <a:ext cx="814976" cy="176797"/>
          </a:xfrm>
          <a:prstGeom prst="rect">
            <a:avLst/>
          </a:prstGeom>
        </p:spPr>
        <p:txBody>
          <a:bodyPr vert="horz" lIns="0" tIns="0" rIns="0" bIns="0" rtlCol="0" anchor="b" anchorCtr="0"/>
          <a:lstStyle>
            <a:lvl1pPr algn="r">
              <a:defRPr sz="1000">
                <a:solidFill>
                  <a:srgbClr val="333333"/>
                </a:solidFill>
              </a:defRPr>
            </a:lvl1pPr>
          </a:lstStyle>
          <a:p>
            <a:fld id="{22039412-A1D7-4F56-B074-5441266AA9AA}" type="datetime1">
              <a:rPr lang="da-DK" smtClean="0"/>
              <a:t>13-10-2021</a:t>
            </a:fld>
            <a:endParaRPr lang="da-DK" dirty="0"/>
          </a:p>
        </p:txBody>
      </p:sp>
      <p:pic>
        <p:nvPicPr>
          <p:cNvPr id="12" name="Picture 11"/>
          <p:cNvPicPr>
            <a:picLocks noChangeAspect="1"/>
          </p:cNvPicPr>
          <p:nvPr/>
        </p:nvPicPr>
        <p:blipFill rotWithShape="1">
          <a:blip r:embed="rId23"/>
          <a:srcRect l="12043" t="11448" r="17199" b="13844"/>
          <a:stretch/>
        </p:blipFill>
        <p:spPr>
          <a:xfrm>
            <a:off x="335535" y="63578"/>
            <a:ext cx="166516" cy="211296"/>
          </a:xfrm>
          <a:prstGeom prst="rect">
            <a:avLst/>
          </a:prstGeom>
        </p:spPr>
      </p:pic>
      <p:pic>
        <p:nvPicPr>
          <p:cNvPr id="13" name="Picture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1695" y="96477"/>
            <a:ext cx="2332648" cy="159521"/>
          </a:xfrm>
          <a:prstGeom prst="rect">
            <a:avLst/>
          </a:prstGeom>
        </p:spPr>
      </p:pic>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0" r:id="rId1"/>
    <p:sldLayoutId id="2147483674" r:id="rId2"/>
    <p:sldLayoutId id="2147483673" r:id="rId3"/>
    <p:sldLayoutId id="2147483671" r:id="rId4"/>
    <p:sldLayoutId id="2147483659" r:id="rId5"/>
    <p:sldLayoutId id="2147483672" r:id="rId6"/>
    <p:sldLayoutId id="2147483660" r:id="rId7"/>
    <p:sldLayoutId id="2147483662" r:id="rId8"/>
    <p:sldLayoutId id="2147483684" r:id="rId9"/>
    <p:sldLayoutId id="2147483685" r:id="rId10"/>
    <p:sldLayoutId id="2147483677" r:id="rId11"/>
    <p:sldLayoutId id="2147483675" r:id="rId12"/>
    <p:sldLayoutId id="2147483676" r:id="rId13"/>
    <p:sldLayoutId id="2147483678" r:id="rId14"/>
    <p:sldLayoutId id="2147483681" r:id="rId15"/>
    <p:sldLayoutId id="2147483682" r:id="rId16"/>
    <p:sldLayoutId id="2147483683" r:id="rId17"/>
    <p:sldLayoutId id="2147483687" r:id="rId18"/>
    <p:sldLayoutId id="2147483664" r:id="rId19"/>
    <p:sldLayoutId id="2147483665" r:id="rId20"/>
    <p:sldLayoutId id="2147483688" r:id="rId21"/>
  </p:sldLayoutIdLst>
  <p:hf hdr="0" ftr="0"/>
  <p:txStyles>
    <p:titleStyle>
      <a:lvl1pPr algn="l" defTabSz="914400" rtl="0" eaLnBrk="1" latinLnBrk="0" hangingPunct="1">
        <a:lnSpc>
          <a:spcPct val="100000"/>
        </a:lnSpc>
        <a:spcBef>
          <a:spcPct val="0"/>
        </a:spcBef>
        <a:buNone/>
        <a:defRPr sz="3000" kern="1200" spc="60" baseline="0">
          <a:solidFill>
            <a:schemeClr val="accent1"/>
          </a:solidFill>
          <a:latin typeface="+mj-lt"/>
          <a:ea typeface="+mj-ea"/>
          <a:cs typeface="+mj-cs"/>
        </a:defRPr>
      </a:lvl1pPr>
    </p:titleStyle>
    <p:bodyStyle>
      <a:lvl1pPr marL="361950" indent="-361950" algn="l" defTabSz="914400" rtl="0" eaLnBrk="1" latinLnBrk="0" hangingPunct="1">
        <a:lnSpc>
          <a:spcPct val="100000"/>
        </a:lnSpc>
        <a:spcBef>
          <a:spcPts val="1000"/>
        </a:spcBef>
        <a:buFont typeface="Arial" panose="020B0604020202020204" pitchFamily="34" charset="0"/>
        <a:buChar char="•"/>
        <a:defRPr lang="da-DK" sz="2400" kern="1200" spc="60" baseline="0" dirty="0" smtClean="0">
          <a:solidFill>
            <a:schemeClr val="tx1"/>
          </a:solidFill>
          <a:latin typeface="+mn-lt"/>
          <a:ea typeface="+mn-ea"/>
          <a:cs typeface="+mn-cs"/>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kern="1200" spc="60" baseline="0" dirty="0" smtClean="0">
          <a:solidFill>
            <a:schemeClr val="tx1"/>
          </a:solidFill>
          <a:latin typeface="+mn-lt"/>
          <a:ea typeface="+mn-ea"/>
          <a:cs typeface="+mn-cs"/>
        </a:defRPr>
      </a:lvl2pPr>
      <a:lvl3pPr marL="1073150" indent="-354013" algn="l" defTabSz="914400" rtl="0" eaLnBrk="1" latinLnBrk="0" hangingPunct="1">
        <a:lnSpc>
          <a:spcPct val="90000"/>
        </a:lnSpc>
        <a:spcBef>
          <a:spcPts val="500"/>
        </a:spcBef>
        <a:buFont typeface="Arial" panose="020B0604020202020204" pitchFamily="34" charset="0"/>
        <a:buChar char="•"/>
        <a:defRPr lang="da-DK" sz="1800" kern="1200" baseline="0" dirty="0" smtClean="0">
          <a:solidFill>
            <a:schemeClr val="tx1"/>
          </a:solidFill>
          <a:latin typeface="+mn-lt"/>
          <a:ea typeface="+mn-ea"/>
          <a:cs typeface="+mn-cs"/>
        </a:defRPr>
      </a:lvl3pPr>
      <a:lvl4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4pPr>
      <a:lvl5pPr marL="719138" indent="354013" algn="l" defTabSz="914400" rtl="0" eaLnBrk="1" latinLnBrk="0" hangingPunct="1">
        <a:lnSpc>
          <a:spcPct val="100000"/>
        </a:lnSpc>
        <a:spcBef>
          <a:spcPts val="500"/>
        </a:spcBef>
        <a:buFont typeface="Arial" panose="020B0604020202020204" pitchFamily="34" charset="0"/>
        <a:buChar char="•"/>
        <a:defRPr lang="da-DK" sz="1800" kern="1200" spc="60" baseline="0" dirty="0" smtClean="0">
          <a:solidFill>
            <a:schemeClr val="tx1"/>
          </a:solidFill>
          <a:latin typeface="+mn-lt"/>
          <a:ea typeface="+mn-ea"/>
          <a:cs typeface="+mn-cs"/>
        </a:defRPr>
      </a:lvl5pPr>
      <a:lvl6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6pPr>
      <a:lvl7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7pPr>
      <a:lvl8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8pPr>
      <a:lvl9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0" userDrawn="1">
          <p15:clr>
            <a:srgbClr val="F26B43"/>
          </p15:clr>
        </p15:guide>
        <p15:guide id="2" pos="7307" userDrawn="1">
          <p15:clr>
            <a:srgbClr val="F26B43"/>
          </p15:clr>
        </p15:guide>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34" descr="top_dk_58"/>
          <p:cNvPicPr>
            <a:picLocks noChangeAspect="1" noChangeArrowheads="1"/>
          </p:cNvPicPr>
          <p:nvPr/>
        </p:nvPicPr>
        <p:blipFill>
          <a:blip r:embed="rId13">
            <a:extLst>
              <a:ext uri="{28A0092B-C50C-407E-A947-70E740481C1C}">
                <a14:useLocalDpi xmlns:a14="http://schemas.microsoft.com/office/drawing/2010/main" val="0"/>
              </a:ext>
            </a:extLst>
          </a:blip>
          <a:srcRect r="20377"/>
          <a:stretch>
            <a:fillRect/>
          </a:stretch>
        </p:blipFill>
        <p:spPr bwMode="auto">
          <a:xfrm>
            <a:off x="0" y="0"/>
            <a:ext cx="1219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2" descr="JURA_ppt_to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573724"/>
            <a:ext cx="12192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6" name="Rectangle 16"/>
          <p:cNvSpPr>
            <a:spLocks noChangeArrowheads="1"/>
          </p:cNvSpPr>
          <p:nvPr/>
        </p:nvSpPr>
        <p:spPr bwMode="auto">
          <a:xfrm>
            <a:off x="1390652" y="6343650"/>
            <a:ext cx="9582149" cy="279400"/>
          </a:xfrm>
          <a:prstGeom prst="rect">
            <a:avLst/>
          </a:prstGeom>
          <a:noFill/>
          <a:ln w="9525">
            <a:noFill/>
            <a:miter lim="800000"/>
            <a:headEnd/>
            <a:tailEnd/>
          </a:ln>
          <a:effectLst/>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defRPr/>
            </a:pPr>
            <a:r>
              <a:rPr lang="en-GB" altLang="da-DK" sz="1000" b="1" smtClean="0">
                <a:solidFill>
                  <a:srgbClr val="999632"/>
                </a:solidFill>
                <a:latin typeface="Verdana" pitchFamily="34" charset="0"/>
              </a:rPr>
              <a:t>NSELP – BLOCK IV, October 2015</a:t>
            </a:r>
            <a:endParaRPr lang="da-DK" altLang="da-DK" sz="900" b="1" smtClean="0">
              <a:solidFill>
                <a:srgbClr val="FFFFFF"/>
              </a:solidFill>
              <a:latin typeface="Verdana" pitchFamily="34" charset="0"/>
            </a:endParaRPr>
          </a:p>
          <a:p>
            <a:pPr fontAlgn="base">
              <a:lnSpc>
                <a:spcPct val="110000"/>
              </a:lnSpc>
              <a:spcBef>
                <a:spcPct val="0"/>
              </a:spcBef>
              <a:spcAft>
                <a:spcPct val="0"/>
              </a:spcAft>
              <a:defRPr/>
            </a:pPr>
            <a:r>
              <a:rPr lang="da-DK" altLang="da-DK" sz="900" smtClean="0">
                <a:solidFill>
                  <a:srgbClr val="FFFFFF"/>
                </a:solidFill>
                <a:latin typeface="Verdana" pitchFamily="34" charset="0"/>
              </a:rPr>
              <a:t>Slide </a:t>
            </a:r>
            <a:fld id="{4486D938-3698-4609-A168-A8AF0E6919B7}" type="slidenum">
              <a:rPr lang="da-DK" altLang="da-DK" sz="900" smtClean="0">
                <a:solidFill>
                  <a:srgbClr val="FFFFFF"/>
                </a:solidFill>
                <a:latin typeface="Verdana" pitchFamily="34" charset="0"/>
              </a:rPr>
              <a:pPr fontAlgn="base">
                <a:lnSpc>
                  <a:spcPct val="110000"/>
                </a:lnSpc>
                <a:spcBef>
                  <a:spcPct val="0"/>
                </a:spcBef>
                <a:spcAft>
                  <a:spcPct val="0"/>
                </a:spcAft>
                <a:defRPr/>
              </a:pPr>
              <a:t>‹#›</a:t>
            </a:fld>
            <a:endParaRPr lang="da-DK" altLang="da-DK" sz="900" smtClean="0">
              <a:solidFill>
                <a:srgbClr val="FFFFFF"/>
              </a:solidFill>
              <a:latin typeface="Verdana" pitchFamily="34" charset="0"/>
            </a:endParaRPr>
          </a:p>
        </p:txBody>
      </p:sp>
      <p:sp>
        <p:nvSpPr>
          <p:cNvPr id="1029" name="Line 20"/>
          <p:cNvSpPr>
            <a:spLocks noChangeShapeType="1"/>
          </p:cNvSpPr>
          <p:nvPr/>
        </p:nvSpPr>
        <p:spPr bwMode="auto">
          <a:xfrm flipH="1">
            <a:off x="6352" y="6694488"/>
            <a:ext cx="12198349" cy="0"/>
          </a:xfrm>
          <a:prstGeom prst="line">
            <a:avLst/>
          </a:prstGeom>
          <a:noFill/>
          <a:ln w="9525">
            <a:solidFill>
              <a:srgbClr val="9E963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a-DK" sz="2400" smtClean="0">
              <a:solidFill>
                <a:srgbClr val="FFFFFF"/>
              </a:solidFill>
              <a:latin typeface="Arial" pitchFamily="34" charset="0"/>
            </a:endParaRPr>
          </a:p>
        </p:txBody>
      </p:sp>
      <p:sp>
        <p:nvSpPr>
          <p:cNvPr id="1030" name="Rectangle 21"/>
          <p:cNvSpPr>
            <a:spLocks noGrp="1" noChangeArrowheads="1"/>
          </p:cNvSpPr>
          <p:nvPr>
            <p:ph type="title"/>
          </p:nvPr>
        </p:nvSpPr>
        <p:spPr bwMode="auto">
          <a:xfrm>
            <a:off x="1390658" y="692161"/>
            <a:ext cx="93683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smtClean="0"/>
              <a:t>Klik for at redigere titeltypografi i masteren</a:t>
            </a:r>
          </a:p>
        </p:txBody>
      </p:sp>
      <p:sp>
        <p:nvSpPr>
          <p:cNvPr id="1031" name="Rectangle 22"/>
          <p:cNvSpPr>
            <a:spLocks noGrp="1" noChangeArrowheads="1"/>
          </p:cNvSpPr>
          <p:nvPr>
            <p:ph type="body" idx="1"/>
          </p:nvPr>
        </p:nvSpPr>
        <p:spPr bwMode="auto">
          <a:xfrm>
            <a:off x="1390651" y="1773238"/>
            <a:ext cx="9438216"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smtClean="0"/>
              <a:t>Klik for at redigere teksttypografierne i masteren</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p>
        </p:txBody>
      </p:sp>
      <p:sp>
        <p:nvSpPr>
          <p:cNvPr id="66589" name="Rectangle 29"/>
          <p:cNvSpPr>
            <a:spLocks noGrp="1" noChangeArrowheads="1"/>
          </p:cNvSpPr>
          <p:nvPr>
            <p:ph type="ftr" sz="quarter" idx="3"/>
          </p:nvPr>
        </p:nvSpPr>
        <p:spPr bwMode="auto">
          <a:xfrm>
            <a:off x="3405719" y="-3175"/>
            <a:ext cx="8739716" cy="263525"/>
          </a:xfrm>
          <a:prstGeom prst="rect">
            <a:avLst/>
          </a:prstGeom>
          <a:noFill/>
          <a:ln w="9525">
            <a:noFill/>
            <a:miter lim="800000"/>
            <a:headEnd/>
            <a:tailEnd/>
          </a:ln>
        </p:spPr>
        <p:txBody>
          <a:bodyPr vert="horz" wrap="square" lIns="91407" tIns="45705" rIns="91407" bIns="45705" numCol="1" anchor="ctr" anchorCtr="0" compatLnSpc="1">
            <a:prstTxWarp prst="textNoShape">
              <a:avLst/>
            </a:prstTxWarp>
          </a:bodyPr>
          <a:lstStyle>
            <a:lvl1pPr algn="r" eaLnBrk="1" hangingPunct="1">
              <a:defRPr sz="1000" smtClean="0">
                <a:solidFill>
                  <a:srgbClr val="F8F8F8"/>
                </a:solidFill>
                <a:latin typeface="Verdana" pitchFamily="34" charset="0"/>
              </a:defRPr>
            </a:lvl1pPr>
          </a:lstStyle>
          <a:p>
            <a:pPr fontAlgn="base">
              <a:spcBef>
                <a:spcPct val="0"/>
              </a:spcBef>
              <a:spcAft>
                <a:spcPct val="0"/>
              </a:spcAft>
              <a:defRPr/>
            </a:pPr>
            <a:r>
              <a:rPr lang="en-US" altLang="da-DK"/>
              <a:t>Det Juridiske Fakultet </a:t>
            </a:r>
            <a:endParaRPr lang="da-DK" altLang="da-DK"/>
          </a:p>
        </p:txBody>
      </p:sp>
    </p:spTree>
    <p:extLst>
      <p:ext uri="{BB962C8B-B14F-4D97-AF65-F5344CB8AC3E}">
        <p14:creationId xmlns:p14="http://schemas.microsoft.com/office/powerpoint/2010/main" val="5682826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000">
          <a:solidFill>
            <a:srgbClr val="000000"/>
          </a:solidFill>
          <a:latin typeface="+mn-lt"/>
          <a:ea typeface="+mn-ea"/>
          <a:cs typeface="+mn-cs"/>
        </a:defRPr>
      </a:lvl1pPr>
      <a:lvl2pPr marL="342900" indent="-342900" algn="l" rtl="0" eaLnBrk="0" fontAlgn="base" hangingPunct="0">
        <a:spcBef>
          <a:spcPct val="20000"/>
        </a:spcBef>
        <a:spcAft>
          <a:spcPct val="0"/>
        </a:spcAft>
        <a:buChar char="•"/>
        <a:defRPr sz="1400">
          <a:solidFill>
            <a:srgbClr val="000000"/>
          </a:solidFill>
          <a:latin typeface="+mn-lt"/>
          <a:ea typeface="+mn-ea"/>
        </a:defRPr>
      </a:lvl2pPr>
      <a:lvl3pPr marL="342900" indent="-342900" algn="l" rtl="0" eaLnBrk="0" fontAlgn="base" hangingPunct="0">
        <a:spcBef>
          <a:spcPct val="20000"/>
        </a:spcBef>
        <a:spcAft>
          <a:spcPct val="0"/>
        </a:spcAft>
        <a:buChar char="•"/>
        <a:defRPr sz="1400">
          <a:solidFill>
            <a:srgbClr val="000000"/>
          </a:solidFill>
          <a:latin typeface="+mn-lt"/>
          <a:ea typeface="+mn-ea"/>
        </a:defRPr>
      </a:lvl3pPr>
      <a:lvl4pPr marL="342900" indent="-342900" algn="l" rtl="0" eaLnBrk="0" fontAlgn="base" hangingPunct="0">
        <a:spcBef>
          <a:spcPct val="20000"/>
        </a:spcBef>
        <a:spcAft>
          <a:spcPct val="0"/>
        </a:spcAft>
        <a:buChar char="•"/>
        <a:defRPr sz="1400">
          <a:solidFill>
            <a:srgbClr val="000000"/>
          </a:solidFill>
          <a:latin typeface="+mn-lt"/>
          <a:ea typeface="+mn-ea"/>
        </a:defRPr>
      </a:lvl4pPr>
      <a:lvl5pPr marL="342900" indent="-342900" algn="l" rtl="0" eaLnBrk="0" fontAlgn="base" hangingPunct="0">
        <a:spcBef>
          <a:spcPct val="20000"/>
        </a:spcBef>
        <a:spcAft>
          <a:spcPct val="0"/>
        </a:spcAft>
        <a:buChar char="•"/>
        <a:defRPr sz="1200">
          <a:solidFill>
            <a:srgbClr val="000000"/>
          </a:solidFill>
          <a:latin typeface="+mn-lt"/>
          <a:ea typeface="+mn-ea"/>
        </a:defRPr>
      </a:lvl5pPr>
      <a:lvl6pPr marL="2514600" indent="-228600" algn="l" rtl="0" fontAlgn="base">
        <a:spcBef>
          <a:spcPct val="20000"/>
        </a:spcBef>
        <a:spcAft>
          <a:spcPct val="0"/>
        </a:spcAft>
        <a:buChar char="•"/>
        <a:defRPr sz="1200">
          <a:solidFill>
            <a:srgbClr val="6E6E6E"/>
          </a:solidFill>
          <a:latin typeface="+mn-lt"/>
          <a:ea typeface="+mn-ea"/>
        </a:defRPr>
      </a:lvl6pPr>
      <a:lvl7pPr marL="2971800" indent="-228600" algn="l" rtl="0" fontAlgn="base">
        <a:spcBef>
          <a:spcPct val="20000"/>
        </a:spcBef>
        <a:spcAft>
          <a:spcPct val="0"/>
        </a:spcAft>
        <a:buChar char="•"/>
        <a:defRPr sz="1200">
          <a:solidFill>
            <a:srgbClr val="6E6E6E"/>
          </a:solidFill>
          <a:latin typeface="+mn-lt"/>
          <a:ea typeface="+mn-ea"/>
        </a:defRPr>
      </a:lvl7pPr>
      <a:lvl8pPr marL="3429000" indent="-228600" algn="l" rtl="0" fontAlgn="base">
        <a:spcBef>
          <a:spcPct val="20000"/>
        </a:spcBef>
        <a:spcAft>
          <a:spcPct val="0"/>
        </a:spcAft>
        <a:buChar char="•"/>
        <a:defRPr sz="1200">
          <a:solidFill>
            <a:srgbClr val="6E6E6E"/>
          </a:solidFill>
          <a:latin typeface="+mn-lt"/>
          <a:ea typeface="+mn-ea"/>
        </a:defRPr>
      </a:lvl8pPr>
      <a:lvl9pPr marL="3886200" indent="-228600" algn="l" rtl="0" fontAlgn="base">
        <a:spcBef>
          <a:spcPct val="20000"/>
        </a:spcBef>
        <a:spcAft>
          <a:spcPct val="0"/>
        </a:spcAft>
        <a:buChar char="•"/>
        <a:defRPr sz="1200">
          <a:solidFill>
            <a:srgbClr val="6E6E6E"/>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71" y="620714"/>
            <a:ext cx="11012487" cy="865186"/>
          </a:xfrm>
          <a:prstGeom prst="rect">
            <a:avLst/>
          </a:prstGeom>
        </p:spPr>
        <p:txBody>
          <a:bodyPr vert="horz" lIns="0" tIns="0" rIns="0" bIns="0" rtlCol="0" anchor="t" anchorCtr="0">
            <a:noAutofit/>
          </a:bodyPr>
          <a:lstStyle/>
          <a:p>
            <a:r>
              <a:rPr lang="da-DK" dirty="0" err="1"/>
              <a:t>Click</a:t>
            </a:r>
            <a:r>
              <a:rPr lang="da-DK" dirty="0"/>
              <a:t> to </a:t>
            </a:r>
            <a:r>
              <a:rPr lang="da-DK" dirty="0" err="1"/>
              <a:t>add</a:t>
            </a:r>
            <a:r>
              <a:rPr lang="da-DK" dirty="0"/>
              <a:t> </a:t>
            </a:r>
            <a:r>
              <a:rPr lang="da-DK" dirty="0" err="1"/>
              <a:t>title</a:t>
            </a:r>
            <a:endParaRPr lang="da-DK" dirty="0"/>
          </a:p>
        </p:txBody>
      </p:sp>
      <p:sp>
        <p:nvSpPr>
          <p:cNvPr id="3" name="Pladsholder til tekst 2"/>
          <p:cNvSpPr>
            <a:spLocks noGrp="1"/>
          </p:cNvSpPr>
          <p:nvPr>
            <p:ph type="body" idx="1"/>
          </p:nvPr>
        </p:nvSpPr>
        <p:spPr>
          <a:xfrm>
            <a:off x="588971" y="1635125"/>
            <a:ext cx="11012487" cy="4675188"/>
          </a:xfrm>
          <a:prstGeom prst="rect">
            <a:avLst/>
          </a:prstGeom>
        </p:spPr>
        <p:txBody>
          <a:bodyPr vert="horz" lIns="0" tIns="0" rIns="0" bIns="0" rtlCol="0">
            <a:noAutofit/>
          </a:bodyPr>
          <a:lstStyle/>
          <a:p>
            <a:pPr lvl="0"/>
            <a:r>
              <a:rPr lang="da-DK" dirty="0" err="1"/>
              <a:t>Click</a:t>
            </a:r>
            <a:r>
              <a:rPr lang="da-DK" dirty="0"/>
              <a:t> to </a:t>
            </a:r>
            <a:r>
              <a:rPr lang="da-DK" dirty="0" err="1"/>
              <a:t>add</a:t>
            </a:r>
            <a:r>
              <a:rPr lang="da-DK" dirty="0"/>
              <a:t> </a:t>
            </a:r>
            <a:r>
              <a:rPr lang="da-DK" dirty="0" err="1"/>
              <a:t>text</a:t>
            </a:r>
            <a:endParaRPr lang="da-DK" dirty="0"/>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7" name="Rectangle 19"/>
          <p:cNvSpPr/>
          <p:nvPr/>
        </p:nvSpPr>
        <p:spPr>
          <a:xfrm>
            <a:off x="0" y="12"/>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Pladsholder til sidefod 4"/>
          <p:cNvSpPr>
            <a:spLocks noGrp="1"/>
          </p:cNvSpPr>
          <p:nvPr>
            <p:ph type="ftr" sz="quarter" idx="3"/>
          </p:nvPr>
        </p:nvSpPr>
        <p:spPr>
          <a:xfrm>
            <a:off x="3236497" y="85755"/>
            <a:ext cx="6981163"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1219698" y="8575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a:t>
            </a:fld>
            <a:endParaRPr lang="da-DK"/>
          </a:p>
        </p:txBody>
      </p:sp>
      <p:sp>
        <p:nvSpPr>
          <p:cNvPr id="4" name="Pladsholder til dato 3"/>
          <p:cNvSpPr>
            <a:spLocks noGrp="1"/>
          </p:cNvSpPr>
          <p:nvPr>
            <p:ph type="dt" sz="half" idx="2"/>
          </p:nvPr>
        </p:nvSpPr>
        <p:spPr>
          <a:xfrm>
            <a:off x="10329111" y="85755"/>
            <a:ext cx="814976" cy="176797"/>
          </a:xfrm>
          <a:prstGeom prst="rect">
            <a:avLst/>
          </a:prstGeom>
        </p:spPr>
        <p:txBody>
          <a:bodyPr vert="horz" lIns="0" tIns="0" rIns="0" bIns="0" rtlCol="0" anchor="b" anchorCtr="0"/>
          <a:lstStyle>
            <a:lvl1pPr algn="r">
              <a:defRPr sz="1000">
                <a:solidFill>
                  <a:srgbClr val="333333"/>
                </a:solidFill>
              </a:defRPr>
            </a:lvl1pPr>
          </a:lstStyle>
          <a:p>
            <a:fld id="{22039412-A1D7-4F56-B074-5441266AA9AA}" type="datetime1">
              <a:rPr lang="da-DK" smtClean="0"/>
              <a:pPr/>
              <a:t>13-10-2021</a:t>
            </a:fld>
            <a:endParaRPr lang="da-DK" dirty="0"/>
          </a:p>
        </p:txBody>
      </p:sp>
      <p:pic>
        <p:nvPicPr>
          <p:cNvPr id="12" name="Picture 11"/>
          <p:cNvPicPr>
            <a:picLocks noChangeAspect="1"/>
          </p:cNvPicPr>
          <p:nvPr/>
        </p:nvPicPr>
        <p:blipFill rotWithShape="1">
          <a:blip r:embed="rId23"/>
          <a:srcRect l="12043" t="11448" r="17199" b="13844"/>
          <a:stretch/>
        </p:blipFill>
        <p:spPr>
          <a:xfrm>
            <a:off x="335535" y="63578"/>
            <a:ext cx="166516" cy="211296"/>
          </a:xfrm>
          <a:prstGeom prst="rect">
            <a:avLst/>
          </a:prstGeom>
        </p:spPr>
      </p:pic>
      <p:pic>
        <p:nvPicPr>
          <p:cNvPr id="13" name="Picture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1695" y="96477"/>
            <a:ext cx="2332648" cy="159521"/>
          </a:xfrm>
          <a:prstGeom prst="rect">
            <a:avLst/>
          </a:prstGeom>
        </p:spPr>
      </p:pic>
    </p:spTree>
    <p:extLst>
      <p:ext uri="{BB962C8B-B14F-4D97-AF65-F5344CB8AC3E}">
        <p14:creationId xmlns:p14="http://schemas.microsoft.com/office/powerpoint/2010/main" val="5441111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hdr="0" ftr="0"/>
  <p:txStyles>
    <p:titleStyle>
      <a:lvl1pPr algn="l" defTabSz="914400" rtl="0" eaLnBrk="1" latinLnBrk="0" hangingPunct="1">
        <a:lnSpc>
          <a:spcPct val="100000"/>
        </a:lnSpc>
        <a:spcBef>
          <a:spcPct val="0"/>
        </a:spcBef>
        <a:buNone/>
        <a:defRPr sz="3000" kern="1200" spc="60" baseline="0">
          <a:solidFill>
            <a:schemeClr val="accent1"/>
          </a:solidFill>
          <a:latin typeface="+mj-lt"/>
          <a:ea typeface="+mj-ea"/>
          <a:cs typeface="+mj-cs"/>
        </a:defRPr>
      </a:lvl1pPr>
    </p:titleStyle>
    <p:bodyStyle>
      <a:lvl1pPr marL="361950" indent="-361950" algn="l" defTabSz="914400" rtl="0" eaLnBrk="1" latinLnBrk="0" hangingPunct="1">
        <a:lnSpc>
          <a:spcPct val="100000"/>
        </a:lnSpc>
        <a:spcBef>
          <a:spcPts val="1000"/>
        </a:spcBef>
        <a:buFont typeface="Arial" panose="020B0604020202020204" pitchFamily="34" charset="0"/>
        <a:buChar char="•"/>
        <a:defRPr lang="da-DK" sz="2400" kern="1200" spc="60" baseline="0" dirty="0" smtClean="0">
          <a:solidFill>
            <a:schemeClr val="tx1"/>
          </a:solidFill>
          <a:latin typeface="+mn-lt"/>
          <a:ea typeface="+mn-ea"/>
          <a:cs typeface="+mn-cs"/>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kern="1200" spc="60" baseline="0" dirty="0" smtClean="0">
          <a:solidFill>
            <a:schemeClr val="tx1"/>
          </a:solidFill>
          <a:latin typeface="+mn-lt"/>
          <a:ea typeface="+mn-ea"/>
          <a:cs typeface="+mn-cs"/>
        </a:defRPr>
      </a:lvl2pPr>
      <a:lvl3pPr marL="1073150" indent="-354013" algn="l" defTabSz="914400" rtl="0" eaLnBrk="1" latinLnBrk="0" hangingPunct="1">
        <a:lnSpc>
          <a:spcPct val="90000"/>
        </a:lnSpc>
        <a:spcBef>
          <a:spcPts val="500"/>
        </a:spcBef>
        <a:buFont typeface="Arial" panose="020B0604020202020204" pitchFamily="34" charset="0"/>
        <a:buChar char="•"/>
        <a:defRPr lang="da-DK" sz="1800" kern="1200" baseline="0" dirty="0" smtClean="0">
          <a:solidFill>
            <a:schemeClr val="tx1"/>
          </a:solidFill>
          <a:latin typeface="+mn-lt"/>
          <a:ea typeface="+mn-ea"/>
          <a:cs typeface="+mn-cs"/>
        </a:defRPr>
      </a:lvl3pPr>
      <a:lvl4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4pPr>
      <a:lvl5pPr marL="719138" indent="354013" algn="l" defTabSz="914400" rtl="0" eaLnBrk="1" latinLnBrk="0" hangingPunct="1">
        <a:lnSpc>
          <a:spcPct val="100000"/>
        </a:lnSpc>
        <a:spcBef>
          <a:spcPts val="500"/>
        </a:spcBef>
        <a:buFont typeface="Arial" panose="020B0604020202020204" pitchFamily="34" charset="0"/>
        <a:buChar char="•"/>
        <a:defRPr lang="da-DK" sz="1800" kern="1200" spc="60" baseline="0" dirty="0" smtClean="0">
          <a:solidFill>
            <a:schemeClr val="tx1"/>
          </a:solidFill>
          <a:latin typeface="+mn-lt"/>
          <a:ea typeface="+mn-ea"/>
          <a:cs typeface="+mn-cs"/>
        </a:defRPr>
      </a:lvl5pPr>
      <a:lvl6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6pPr>
      <a:lvl7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7pPr>
      <a:lvl8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8pPr>
      <a:lvl9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0" userDrawn="1">
          <p15:clr>
            <a:srgbClr val="F26B43"/>
          </p15:clr>
        </p15:guide>
        <p15:guide id="2" pos="7307" userDrawn="1">
          <p15:clr>
            <a:srgbClr val="F26B43"/>
          </p15:clr>
        </p15:guide>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34" descr="top_dk_58"/>
          <p:cNvPicPr>
            <a:picLocks noChangeAspect="1" noChangeArrowheads="1"/>
          </p:cNvPicPr>
          <p:nvPr/>
        </p:nvPicPr>
        <p:blipFill>
          <a:blip r:embed="rId13">
            <a:extLst>
              <a:ext uri="{28A0092B-C50C-407E-A947-70E740481C1C}">
                <a14:useLocalDpi xmlns:a14="http://schemas.microsoft.com/office/drawing/2010/main" val="0"/>
              </a:ext>
            </a:extLst>
          </a:blip>
          <a:srcRect r="20377"/>
          <a:stretch>
            <a:fillRect/>
          </a:stretch>
        </p:blipFill>
        <p:spPr bwMode="auto">
          <a:xfrm>
            <a:off x="0" y="0"/>
            <a:ext cx="1219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2" descr="JURA_ppt_to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573714"/>
            <a:ext cx="12192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Line 20"/>
          <p:cNvSpPr>
            <a:spLocks noChangeShapeType="1"/>
          </p:cNvSpPr>
          <p:nvPr/>
        </p:nvSpPr>
        <p:spPr bwMode="auto">
          <a:xfrm flipH="1">
            <a:off x="6351" y="6694488"/>
            <a:ext cx="12198349" cy="0"/>
          </a:xfrm>
          <a:prstGeom prst="line">
            <a:avLst/>
          </a:prstGeom>
          <a:noFill/>
          <a:ln w="9525">
            <a:solidFill>
              <a:srgbClr val="9E963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a-DK" sz="2400" smtClean="0">
              <a:solidFill>
                <a:srgbClr val="FFFFFF"/>
              </a:solidFill>
              <a:latin typeface="Arial" charset="0"/>
            </a:endParaRPr>
          </a:p>
        </p:txBody>
      </p:sp>
      <p:sp>
        <p:nvSpPr>
          <p:cNvPr id="1029" name="Rectangle 21"/>
          <p:cNvSpPr>
            <a:spLocks noGrp="1" noChangeArrowheads="1"/>
          </p:cNvSpPr>
          <p:nvPr>
            <p:ph type="title"/>
          </p:nvPr>
        </p:nvSpPr>
        <p:spPr bwMode="auto">
          <a:xfrm>
            <a:off x="1390651" y="692151"/>
            <a:ext cx="93683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smtClean="0"/>
              <a:t>Klik for at redigere titeltypografi i masteren</a:t>
            </a:r>
          </a:p>
        </p:txBody>
      </p:sp>
      <p:sp>
        <p:nvSpPr>
          <p:cNvPr id="1030" name="Rectangle 22"/>
          <p:cNvSpPr>
            <a:spLocks noGrp="1" noChangeArrowheads="1"/>
          </p:cNvSpPr>
          <p:nvPr>
            <p:ph type="body" idx="1"/>
          </p:nvPr>
        </p:nvSpPr>
        <p:spPr bwMode="auto">
          <a:xfrm>
            <a:off x="1390651" y="1773238"/>
            <a:ext cx="9438216"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smtClean="0"/>
              <a:t>Klik for at redigere teksttypografierne i masteren</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p>
        </p:txBody>
      </p:sp>
      <p:sp>
        <p:nvSpPr>
          <p:cNvPr id="66589" name="Rectangle 29"/>
          <p:cNvSpPr>
            <a:spLocks noGrp="1" noChangeArrowheads="1"/>
          </p:cNvSpPr>
          <p:nvPr>
            <p:ph type="ftr" sz="quarter" idx="3"/>
          </p:nvPr>
        </p:nvSpPr>
        <p:spPr bwMode="auto">
          <a:xfrm>
            <a:off x="3405718" y="-3175"/>
            <a:ext cx="8739716" cy="263525"/>
          </a:xfrm>
          <a:prstGeom prst="rect">
            <a:avLst/>
          </a:prstGeom>
          <a:noFill/>
          <a:ln w="9525">
            <a:noFill/>
            <a:miter lim="800000"/>
            <a:headEnd/>
            <a:tailEnd/>
          </a:ln>
        </p:spPr>
        <p:txBody>
          <a:bodyPr vert="horz" wrap="square" lIns="91407" tIns="45705" rIns="91407" bIns="45705" numCol="1" anchor="ctr" anchorCtr="0" compatLnSpc="1">
            <a:prstTxWarp prst="textNoShape">
              <a:avLst/>
            </a:prstTxWarp>
          </a:bodyPr>
          <a:lstStyle>
            <a:lvl1pPr algn="r" eaLnBrk="1" hangingPunct="1">
              <a:defRPr sz="1000" smtClean="0">
                <a:solidFill>
                  <a:srgbClr val="F8F8F8"/>
                </a:solidFill>
                <a:latin typeface="Verdana" pitchFamily="34" charset="0"/>
              </a:defRPr>
            </a:lvl1pPr>
          </a:lstStyle>
          <a:p>
            <a:pPr fontAlgn="base">
              <a:spcBef>
                <a:spcPct val="0"/>
              </a:spcBef>
              <a:spcAft>
                <a:spcPct val="0"/>
              </a:spcAft>
              <a:defRPr/>
            </a:pPr>
            <a:r>
              <a:rPr lang="en-US" altLang="da-DK"/>
              <a:t>Det Juridiske Fakultet </a:t>
            </a:r>
            <a:endParaRPr lang="da-DK" altLang="da-DK"/>
          </a:p>
        </p:txBody>
      </p:sp>
    </p:spTree>
    <p:extLst>
      <p:ext uri="{BB962C8B-B14F-4D97-AF65-F5344CB8AC3E}">
        <p14:creationId xmlns:p14="http://schemas.microsoft.com/office/powerpoint/2010/main" val="109994425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000">
          <a:solidFill>
            <a:srgbClr val="000000"/>
          </a:solidFill>
          <a:latin typeface="+mn-lt"/>
          <a:ea typeface="+mn-ea"/>
          <a:cs typeface="+mn-cs"/>
        </a:defRPr>
      </a:lvl1pPr>
      <a:lvl2pPr marL="342900" indent="-342900" algn="l" rtl="0" eaLnBrk="0" fontAlgn="base" hangingPunct="0">
        <a:spcBef>
          <a:spcPct val="20000"/>
        </a:spcBef>
        <a:spcAft>
          <a:spcPct val="0"/>
        </a:spcAft>
        <a:buChar char="•"/>
        <a:defRPr sz="1400">
          <a:solidFill>
            <a:srgbClr val="000000"/>
          </a:solidFill>
          <a:latin typeface="+mn-lt"/>
          <a:ea typeface="+mn-ea"/>
        </a:defRPr>
      </a:lvl2pPr>
      <a:lvl3pPr marL="342900" indent="-342900" algn="l" rtl="0" eaLnBrk="0" fontAlgn="base" hangingPunct="0">
        <a:spcBef>
          <a:spcPct val="20000"/>
        </a:spcBef>
        <a:spcAft>
          <a:spcPct val="0"/>
        </a:spcAft>
        <a:buChar char="•"/>
        <a:defRPr sz="1400">
          <a:solidFill>
            <a:srgbClr val="000000"/>
          </a:solidFill>
          <a:latin typeface="+mn-lt"/>
          <a:ea typeface="+mn-ea"/>
        </a:defRPr>
      </a:lvl3pPr>
      <a:lvl4pPr marL="342900" indent="-342900" algn="l" rtl="0" eaLnBrk="0" fontAlgn="base" hangingPunct="0">
        <a:spcBef>
          <a:spcPct val="20000"/>
        </a:spcBef>
        <a:spcAft>
          <a:spcPct val="0"/>
        </a:spcAft>
        <a:buChar char="•"/>
        <a:defRPr sz="1400">
          <a:solidFill>
            <a:srgbClr val="000000"/>
          </a:solidFill>
          <a:latin typeface="+mn-lt"/>
          <a:ea typeface="+mn-ea"/>
        </a:defRPr>
      </a:lvl4pPr>
      <a:lvl5pPr marL="342900" indent="-342900" algn="l" rtl="0" eaLnBrk="0" fontAlgn="base" hangingPunct="0">
        <a:spcBef>
          <a:spcPct val="20000"/>
        </a:spcBef>
        <a:spcAft>
          <a:spcPct val="0"/>
        </a:spcAft>
        <a:buChar char="•"/>
        <a:defRPr sz="1200">
          <a:solidFill>
            <a:srgbClr val="000000"/>
          </a:solidFill>
          <a:latin typeface="+mn-lt"/>
          <a:ea typeface="+mn-ea"/>
        </a:defRPr>
      </a:lvl5pPr>
      <a:lvl6pPr marL="2514600" indent="-228600" algn="l" rtl="0" fontAlgn="base">
        <a:spcBef>
          <a:spcPct val="20000"/>
        </a:spcBef>
        <a:spcAft>
          <a:spcPct val="0"/>
        </a:spcAft>
        <a:buChar char="•"/>
        <a:defRPr sz="1200">
          <a:solidFill>
            <a:srgbClr val="6E6E6E"/>
          </a:solidFill>
          <a:latin typeface="+mn-lt"/>
          <a:ea typeface="+mn-ea"/>
        </a:defRPr>
      </a:lvl6pPr>
      <a:lvl7pPr marL="2971800" indent="-228600" algn="l" rtl="0" fontAlgn="base">
        <a:spcBef>
          <a:spcPct val="20000"/>
        </a:spcBef>
        <a:spcAft>
          <a:spcPct val="0"/>
        </a:spcAft>
        <a:buChar char="•"/>
        <a:defRPr sz="1200">
          <a:solidFill>
            <a:srgbClr val="6E6E6E"/>
          </a:solidFill>
          <a:latin typeface="+mn-lt"/>
          <a:ea typeface="+mn-ea"/>
        </a:defRPr>
      </a:lvl7pPr>
      <a:lvl8pPr marL="3429000" indent="-228600" algn="l" rtl="0" fontAlgn="base">
        <a:spcBef>
          <a:spcPct val="20000"/>
        </a:spcBef>
        <a:spcAft>
          <a:spcPct val="0"/>
        </a:spcAft>
        <a:buChar char="•"/>
        <a:defRPr sz="1200">
          <a:solidFill>
            <a:srgbClr val="6E6E6E"/>
          </a:solidFill>
          <a:latin typeface="+mn-lt"/>
          <a:ea typeface="+mn-ea"/>
        </a:defRPr>
      </a:lvl8pPr>
      <a:lvl9pPr marL="3886200" indent="-228600" algn="l" rtl="0" fontAlgn="base">
        <a:spcBef>
          <a:spcPct val="20000"/>
        </a:spcBef>
        <a:spcAft>
          <a:spcPct val="0"/>
        </a:spcAft>
        <a:buChar char="•"/>
        <a:defRPr sz="1200">
          <a:solidFill>
            <a:srgbClr val="6E6E6E"/>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73" y="620714"/>
            <a:ext cx="11012487" cy="865186"/>
          </a:xfrm>
          <a:prstGeom prst="rect">
            <a:avLst/>
          </a:prstGeom>
        </p:spPr>
        <p:txBody>
          <a:bodyPr vert="horz" lIns="0" tIns="0" rIns="0" bIns="0" rtlCol="0" anchor="t" anchorCtr="0">
            <a:noAutofit/>
          </a:bodyPr>
          <a:lstStyle/>
          <a:p>
            <a:r>
              <a:rPr lang="en-GB" dirty="0"/>
              <a:t>Click to add title</a:t>
            </a:r>
          </a:p>
        </p:txBody>
      </p:sp>
      <p:sp>
        <p:nvSpPr>
          <p:cNvPr id="3" name="Pladsholder til tekst 2"/>
          <p:cNvSpPr>
            <a:spLocks noGrp="1"/>
          </p:cNvSpPr>
          <p:nvPr>
            <p:ph type="body" idx="1"/>
          </p:nvPr>
        </p:nvSpPr>
        <p:spPr>
          <a:xfrm>
            <a:off x="588973" y="1635125"/>
            <a:ext cx="11012487" cy="467518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7" name="Rectangle 19"/>
          <p:cNvSpPr/>
          <p:nvPr/>
        </p:nvSpPr>
        <p:spPr>
          <a:xfrm>
            <a:off x="0" y="14"/>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Pladsholder til sidefod 4"/>
          <p:cNvSpPr>
            <a:spLocks noGrp="1"/>
          </p:cNvSpPr>
          <p:nvPr>
            <p:ph type="ftr" sz="quarter" idx="3"/>
          </p:nvPr>
        </p:nvSpPr>
        <p:spPr>
          <a:xfrm>
            <a:off x="3236497" y="85757"/>
            <a:ext cx="6981163"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1219699" y="85757"/>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10329111" y="85757"/>
            <a:ext cx="814976" cy="176797"/>
          </a:xfrm>
          <a:prstGeom prst="rect">
            <a:avLst/>
          </a:prstGeom>
        </p:spPr>
        <p:txBody>
          <a:bodyPr vert="horz" lIns="0" tIns="0" rIns="0" bIns="0" rtlCol="0" anchor="b" anchorCtr="0"/>
          <a:lstStyle>
            <a:lvl1pPr algn="r">
              <a:defRPr sz="1000">
                <a:solidFill>
                  <a:srgbClr val="333333"/>
                </a:solidFill>
              </a:defRPr>
            </a:lvl1pPr>
          </a:lstStyle>
          <a:p>
            <a:fld id="{22039412-A1D7-4F56-B074-5441266AA9AA}" type="datetime1">
              <a:rPr lang="en-GB" smtClean="0"/>
              <a:t>13/10/2021</a:t>
            </a:fld>
            <a:endParaRPr lang="en-GB" dirty="0"/>
          </a:p>
        </p:txBody>
      </p:sp>
      <p:pic>
        <p:nvPicPr>
          <p:cNvPr id="12" name="Picture 11"/>
          <p:cNvPicPr>
            <a:picLocks noChangeAspect="1"/>
          </p:cNvPicPr>
          <p:nvPr/>
        </p:nvPicPr>
        <p:blipFill rotWithShape="1">
          <a:blip r:embed="rId23"/>
          <a:srcRect l="12043" t="11448" r="17199" b="13844"/>
          <a:stretch/>
        </p:blipFill>
        <p:spPr>
          <a:xfrm>
            <a:off x="335535" y="63578"/>
            <a:ext cx="166516" cy="211296"/>
          </a:xfrm>
          <a:prstGeom prst="rect">
            <a:avLst/>
          </a:prstGeom>
        </p:spPr>
      </p:pic>
      <p:pic>
        <p:nvPicPr>
          <p:cNvPr id="13" name="Picture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1695" y="96479"/>
            <a:ext cx="2332648" cy="159521"/>
          </a:xfrm>
          <a:prstGeom prst="rect">
            <a:avLst/>
          </a:prstGeom>
        </p:spPr>
      </p:pic>
    </p:spTree>
    <p:extLst>
      <p:ext uri="{BB962C8B-B14F-4D97-AF65-F5344CB8AC3E}">
        <p14:creationId xmlns:p14="http://schemas.microsoft.com/office/powerpoint/2010/main" val="38056038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Lst>
  <p:hf hdr="0" ftr="0"/>
  <p:txStyles>
    <p:titleStyle>
      <a:lvl1pPr algn="l" defTabSz="914400" rtl="0" eaLnBrk="1" latinLnBrk="0" hangingPunct="1">
        <a:lnSpc>
          <a:spcPct val="100000"/>
        </a:lnSpc>
        <a:spcBef>
          <a:spcPct val="0"/>
        </a:spcBef>
        <a:buNone/>
        <a:defRPr sz="3000" kern="1200" spc="60" baseline="0">
          <a:solidFill>
            <a:schemeClr val="accent1"/>
          </a:solidFill>
          <a:latin typeface="+mj-lt"/>
          <a:ea typeface="+mj-ea"/>
          <a:cs typeface="+mj-cs"/>
        </a:defRPr>
      </a:lvl1pPr>
    </p:titleStyle>
    <p:bodyStyle>
      <a:lvl1pPr marL="361950" indent="-361950" algn="l" defTabSz="914400" rtl="0" eaLnBrk="1" latinLnBrk="0" hangingPunct="1">
        <a:lnSpc>
          <a:spcPct val="100000"/>
        </a:lnSpc>
        <a:spcBef>
          <a:spcPts val="1000"/>
        </a:spcBef>
        <a:buFont typeface="Arial" panose="020B0604020202020204" pitchFamily="34" charset="0"/>
        <a:buChar char="•"/>
        <a:defRPr lang="da-DK" sz="2400" kern="1200" spc="60" baseline="0" dirty="0" smtClean="0">
          <a:solidFill>
            <a:schemeClr val="tx1"/>
          </a:solidFill>
          <a:latin typeface="+mn-lt"/>
          <a:ea typeface="+mn-ea"/>
          <a:cs typeface="+mn-cs"/>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kern="1200" spc="60" baseline="0" dirty="0" smtClean="0">
          <a:solidFill>
            <a:schemeClr val="tx1"/>
          </a:solidFill>
          <a:latin typeface="+mn-lt"/>
          <a:ea typeface="+mn-ea"/>
          <a:cs typeface="+mn-cs"/>
        </a:defRPr>
      </a:lvl2pPr>
      <a:lvl3pPr marL="1073150" indent="-354013" algn="l" defTabSz="914400" rtl="0" eaLnBrk="1" latinLnBrk="0" hangingPunct="1">
        <a:lnSpc>
          <a:spcPct val="90000"/>
        </a:lnSpc>
        <a:spcBef>
          <a:spcPts val="500"/>
        </a:spcBef>
        <a:buFont typeface="Arial" panose="020B0604020202020204" pitchFamily="34" charset="0"/>
        <a:buChar char="•"/>
        <a:defRPr lang="da-DK" sz="1800" kern="1200" baseline="0" dirty="0" smtClean="0">
          <a:solidFill>
            <a:schemeClr val="tx1"/>
          </a:solidFill>
          <a:latin typeface="+mn-lt"/>
          <a:ea typeface="+mn-ea"/>
          <a:cs typeface="+mn-cs"/>
        </a:defRPr>
      </a:lvl3pPr>
      <a:lvl4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4pPr>
      <a:lvl5pPr marL="719138" indent="354013" algn="l" defTabSz="914400" rtl="0" eaLnBrk="1" latinLnBrk="0" hangingPunct="1">
        <a:lnSpc>
          <a:spcPct val="100000"/>
        </a:lnSpc>
        <a:spcBef>
          <a:spcPts val="500"/>
        </a:spcBef>
        <a:buFont typeface="Arial" panose="020B0604020202020204" pitchFamily="34" charset="0"/>
        <a:buChar char="•"/>
        <a:defRPr lang="da-DK" sz="1800" kern="1200" spc="60" baseline="0" dirty="0" smtClean="0">
          <a:solidFill>
            <a:schemeClr val="tx1"/>
          </a:solidFill>
          <a:latin typeface="+mn-lt"/>
          <a:ea typeface="+mn-ea"/>
          <a:cs typeface="+mn-cs"/>
        </a:defRPr>
      </a:lvl5pPr>
      <a:lvl6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6pPr>
      <a:lvl7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7pPr>
      <a:lvl8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8pPr>
      <a:lvl9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07">
          <p15:clr>
            <a:srgbClr val="F26B43"/>
          </p15:clr>
        </p15:guide>
        <p15:guide id="3" orient="horz" pos="391">
          <p15:clr>
            <a:srgbClr val="F26B43"/>
          </p15:clr>
        </p15:guide>
        <p15:guide id="4" orient="horz" pos="935">
          <p15:clr>
            <a:srgbClr val="F26B43"/>
          </p15:clr>
        </p15:guide>
        <p15:guide id="5" pos="371">
          <p15:clr>
            <a:srgbClr val="F26B43"/>
          </p15:clr>
        </p15:guide>
        <p15:guide id="6" pos="7308">
          <p15:clr>
            <a:srgbClr val="F26B43"/>
          </p15:clr>
        </p15:guide>
        <p15:guide id="7" orient="horz" pos="1026">
          <p15:clr>
            <a:srgbClr val="F26B43"/>
          </p15:clr>
        </p15:guide>
        <p15:guide id="8" orient="horz" pos="39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hyperlink" Target="https://en.energinet.dk/Green-Transition/Energy-Islands/Visuals"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64771"/>
            <a:ext cx="8008883" cy="5352250"/>
          </a:xfrm>
        </p:spPr>
        <p:txBody>
          <a:bodyPr/>
          <a:lstStyle/>
          <a:p>
            <a:r>
              <a:rPr lang="en-GB" dirty="0" smtClean="0"/>
              <a:t>                             </a:t>
            </a:r>
            <a:endParaRPr lang="en-GB" dirty="0"/>
          </a:p>
        </p:txBody>
      </p:sp>
      <p:sp>
        <p:nvSpPr>
          <p:cNvPr id="3" name="Subtitle 2"/>
          <p:cNvSpPr>
            <a:spLocks noGrp="1"/>
          </p:cNvSpPr>
          <p:nvPr>
            <p:ph type="subTitle" idx="1"/>
          </p:nvPr>
        </p:nvSpPr>
        <p:spPr>
          <a:xfrm>
            <a:off x="324194" y="3017470"/>
            <a:ext cx="7115695" cy="1182331"/>
          </a:xfrm>
        </p:spPr>
        <p:txBody>
          <a:bodyPr/>
          <a:lstStyle/>
          <a:p>
            <a:pPr algn="ctr"/>
            <a:r>
              <a:rPr lang="en-US" b="1" i="1" dirty="0" smtClean="0">
                <a:solidFill>
                  <a:schemeClr val="bg1">
                    <a:lumMod val="50000"/>
                  </a:schemeClr>
                </a:solidFill>
              </a:rPr>
              <a:t>The </a:t>
            </a:r>
            <a:r>
              <a:rPr lang="en-US" b="1" i="1" dirty="0" smtClean="0">
                <a:solidFill>
                  <a:schemeClr val="bg1">
                    <a:lumMod val="50000"/>
                  </a:schemeClr>
                </a:solidFill>
              </a:rPr>
              <a:t>Danish Energy Transition Initiative: Denmark-Colombia</a:t>
            </a:r>
            <a:endParaRPr lang="en-US" b="1" i="1" dirty="0" smtClean="0">
              <a:solidFill>
                <a:schemeClr val="bg1">
                  <a:lumMod val="50000"/>
                </a:schemeClr>
              </a:solidFill>
            </a:endParaRPr>
          </a:p>
          <a:p>
            <a:pPr algn="ctr"/>
            <a:r>
              <a:rPr lang="en-US" sz="2000" b="1" i="1" dirty="0" smtClean="0">
                <a:solidFill>
                  <a:schemeClr val="bg1">
                    <a:lumMod val="50000"/>
                  </a:schemeClr>
                </a:solidFill>
              </a:rPr>
              <a:t>13</a:t>
            </a:r>
            <a:r>
              <a:rPr lang="en-US" sz="2000" b="1" i="1" baseline="30000" dirty="0" smtClean="0">
                <a:solidFill>
                  <a:schemeClr val="bg1">
                    <a:lumMod val="50000"/>
                  </a:schemeClr>
                </a:solidFill>
              </a:rPr>
              <a:t>th</a:t>
            </a:r>
            <a:r>
              <a:rPr lang="en-US" sz="2000" b="1" i="1" dirty="0" smtClean="0">
                <a:solidFill>
                  <a:schemeClr val="bg1">
                    <a:lumMod val="50000"/>
                  </a:schemeClr>
                </a:solidFill>
              </a:rPr>
              <a:t> October 2021</a:t>
            </a:r>
            <a:endParaRPr lang="en-GB" sz="2000" b="1" i="1" dirty="0">
              <a:solidFill>
                <a:schemeClr val="bg1">
                  <a:lumMod val="50000"/>
                </a:schemeClr>
              </a:solidFill>
            </a:endParaRPr>
          </a:p>
        </p:txBody>
      </p:sp>
      <p:sp>
        <p:nvSpPr>
          <p:cNvPr id="4" name="Text Placeholder 3"/>
          <p:cNvSpPr>
            <a:spLocks noGrp="1"/>
          </p:cNvSpPr>
          <p:nvPr>
            <p:ph type="body" sz="quarter" idx="13"/>
          </p:nvPr>
        </p:nvSpPr>
        <p:spPr>
          <a:xfrm>
            <a:off x="821726" y="4825815"/>
            <a:ext cx="3667153" cy="899766"/>
          </a:xfrm>
        </p:spPr>
        <p:txBody>
          <a:bodyPr/>
          <a:lstStyle/>
          <a:p>
            <a:r>
              <a:rPr lang="en-GB" sz="1600" b="1" dirty="0" smtClean="0"/>
              <a:t>Beatriz Martinez Romera</a:t>
            </a:r>
          </a:p>
          <a:p>
            <a:r>
              <a:rPr lang="en-GB" sz="1600" dirty="0" smtClean="0"/>
              <a:t>Associate Professor, Faculty of Law              </a:t>
            </a:r>
          </a:p>
          <a:p>
            <a:endParaRPr lang="en-GB" sz="1600" b="1" dirty="0"/>
          </a:p>
        </p:txBody>
      </p:sp>
      <p:sp>
        <p:nvSpPr>
          <p:cNvPr id="8" name="Text Placeholder 7"/>
          <p:cNvSpPr>
            <a:spLocks noGrp="1"/>
          </p:cNvSpPr>
          <p:nvPr>
            <p:ph type="body" sz="quarter" idx="14"/>
          </p:nvPr>
        </p:nvSpPr>
        <p:spPr>
          <a:xfrm>
            <a:off x="0" y="1053453"/>
            <a:ext cx="7597833" cy="1323989"/>
          </a:xfrm>
        </p:spPr>
        <p:txBody>
          <a:bodyPr/>
          <a:lstStyle/>
          <a:p>
            <a:pPr algn="ctr"/>
            <a:r>
              <a:rPr lang="en-US" sz="3200" b="1" i="1" dirty="0" smtClean="0"/>
              <a:t>The </a:t>
            </a:r>
            <a:r>
              <a:rPr lang="en-US" sz="3200" b="1" i="1" dirty="0" smtClean="0"/>
              <a:t>Green Agenda of Denmark and the European Union</a:t>
            </a:r>
            <a:endParaRPr lang="en-GB" sz="3200" b="1" i="1" dirty="0"/>
          </a:p>
        </p:txBody>
      </p:sp>
      <p:sp>
        <p:nvSpPr>
          <p:cNvPr id="5" name="Pladsholder til dato 4"/>
          <p:cNvSpPr>
            <a:spLocks noGrp="1"/>
          </p:cNvSpPr>
          <p:nvPr>
            <p:ph type="dt" sz="half" idx="10"/>
          </p:nvPr>
        </p:nvSpPr>
        <p:spPr/>
        <p:txBody>
          <a:bodyPr/>
          <a:lstStyle/>
          <a:p>
            <a:fld id="{E7A3A5D2-2426-4AED-8EAE-579EFD31C46A}" type="datetime1">
              <a:rPr lang="da-DK" smtClean="0"/>
              <a:t>13-10-2021</a:t>
            </a:fld>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1</a:t>
            </a:fld>
            <a:endParaRPr lang="en-GB" dirty="0"/>
          </a:p>
        </p:txBody>
      </p:sp>
    </p:spTree>
    <p:extLst>
      <p:ext uri="{BB962C8B-B14F-4D97-AF65-F5344CB8AC3E}">
        <p14:creationId xmlns:p14="http://schemas.microsoft.com/office/powerpoint/2010/main" val="26349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431224" y="636589"/>
            <a:ext cx="7026275" cy="720725"/>
          </a:xfrm>
        </p:spPr>
        <p:txBody>
          <a:bodyPr/>
          <a:lstStyle/>
          <a:p>
            <a:r>
              <a:rPr lang="en-US" altLang="da-DK" sz="3200" b="1" dirty="0"/>
              <a:t>EU Environmental Law</a:t>
            </a:r>
          </a:p>
        </p:txBody>
      </p:sp>
      <p:sp>
        <p:nvSpPr>
          <p:cNvPr id="73731" name="Footer Placeholder 3"/>
          <p:cNvSpPr txBox="1">
            <a:spLocks noGrp="1"/>
          </p:cNvSpPr>
          <p:nvPr/>
        </p:nvSpPr>
        <p:spPr bwMode="auto">
          <a:xfrm>
            <a:off x="4078289" y="-3175"/>
            <a:ext cx="6554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rPr>
              <a:t>Det Juridiske Fakultet </a:t>
            </a:r>
            <a:endParaRPr kumimoji="0" lang="da-DK"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endParaRPr>
          </a:p>
        </p:txBody>
      </p:sp>
      <p:sp>
        <p:nvSpPr>
          <p:cNvPr id="73732" name="Text Box 4"/>
          <p:cNvSpPr txBox="1">
            <a:spLocks noChangeArrowheads="1"/>
          </p:cNvSpPr>
          <p:nvPr/>
        </p:nvSpPr>
        <p:spPr bwMode="auto">
          <a:xfrm>
            <a:off x="1992312" y="1357314"/>
            <a:ext cx="869715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da-DK" sz="24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Lisbon Treaty</a:t>
            </a:r>
          </a:p>
          <a:p>
            <a:pPr marL="800100" marR="0" lvl="1"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da-DK" sz="2400" b="1" i="0" u="none" strike="noStrike" kern="1200" cap="none" spc="0" normalizeH="0" baseline="0" noProof="0" dirty="0">
                <a:ln>
                  <a:noFill/>
                </a:ln>
                <a:solidFill>
                  <a:srgbClr val="6E6E6E"/>
                </a:solidFill>
                <a:effectLst/>
                <a:uLnTx/>
                <a:uFillTx/>
                <a:latin typeface="Verdana" panose="020B0604030504040204" pitchFamily="34" charset="0"/>
                <a:ea typeface="ＭＳ Ｐゴシック" panose="020B0600070205080204" pitchFamily="34" charset="-128"/>
                <a:cs typeface="+mn-cs"/>
              </a:rPr>
              <a:t>Sustainable Development </a:t>
            </a: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as one of the fundamental objectives  for EU and in its relations with the world.</a:t>
            </a:r>
          </a:p>
          <a:p>
            <a:pPr marL="800100" marR="0" lvl="1"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da-DK" sz="2400" b="1" i="0" u="none" strike="noStrike" kern="1200" cap="none" spc="0" normalizeH="0" baseline="0" noProof="0" dirty="0">
                <a:ln>
                  <a:noFill/>
                </a:ln>
                <a:solidFill>
                  <a:srgbClr val="6E6E6E"/>
                </a:solidFill>
                <a:effectLst/>
                <a:uLnTx/>
                <a:uFillTx/>
                <a:latin typeface="Verdana" panose="020B0604030504040204" pitchFamily="34" charset="0"/>
                <a:ea typeface="ＭＳ Ｐゴシック" panose="020B0600070205080204" pitchFamily="34" charset="-128"/>
                <a:cs typeface="+mn-cs"/>
              </a:rPr>
              <a:t>Environmental Integration </a:t>
            </a: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art 11</a:t>
            </a:r>
          </a:p>
          <a:p>
            <a:pPr marL="800100" marR="0" lvl="1"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da-DK" sz="2400" b="1"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Shared </a:t>
            </a:r>
            <a:r>
              <a:rPr kumimoji="0" lang="en-US" altLang="da-DK" sz="24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competence</a:t>
            </a:r>
          </a:p>
          <a:p>
            <a:pPr marL="800100" marR="0" lvl="1"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da-DK" sz="24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First time that climate </a:t>
            </a:r>
            <a:r>
              <a:rPr kumimoji="0" lang="en-US" altLang="da-DK" sz="2400" b="1"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change </a:t>
            </a:r>
            <a:r>
              <a:rPr kumimoji="0" lang="en-US" altLang="da-DK" sz="24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is explicitly referred to in the Treaties</a:t>
            </a: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the need to combat climate change at international level.</a:t>
            </a:r>
          </a:p>
          <a:p>
            <a:pPr marL="800100" marR="0" lvl="1"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Energy </a:t>
            </a:r>
            <a:r>
              <a:rPr kumimoji="0" lang="en-US" altLang="da-DK" sz="2400" b="0"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new article 194, </a:t>
            </a:r>
            <a:r>
              <a:rPr kumimoji="0" lang="en-US" altLang="da-DK" sz="2400" b="0"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‘development </a:t>
            </a: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of </a:t>
            </a:r>
            <a:r>
              <a:rPr kumimoji="0" lang="en-US" altLang="da-DK" sz="2400" b="0"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new and </a:t>
            </a:r>
            <a:r>
              <a:rPr kumimoji="0" lang="en-US" altLang="da-DK" sz="2400" b="1"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renewable sources of energy</a:t>
            </a:r>
            <a:r>
              <a:rPr kumimoji="0" lang="en-US" altLang="da-DK" sz="2400" b="0"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t>
            </a:r>
            <a:endPar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3172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268001" y="650482"/>
            <a:ext cx="7026275" cy="720725"/>
          </a:xfrm>
        </p:spPr>
        <p:txBody>
          <a:bodyPr/>
          <a:lstStyle/>
          <a:p>
            <a:r>
              <a:rPr lang="en-US" altLang="da-DK" sz="3200" b="1" dirty="0">
                <a:solidFill>
                  <a:srgbClr val="C00000"/>
                </a:solidFill>
              </a:rPr>
              <a:t>Objectives</a:t>
            </a:r>
          </a:p>
        </p:txBody>
      </p:sp>
      <p:sp>
        <p:nvSpPr>
          <p:cNvPr id="7782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rPr>
              <a:t>Det Juridiske Fakultet </a:t>
            </a:r>
            <a:endParaRPr kumimoji="0" lang="da-DK"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endParaRPr>
          </a:p>
        </p:txBody>
      </p:sp>
      <p:sp>
        <p:nvSpPr>
          <p:cNvPr id="6" name="Text Box 18"/>
          <p:cNvSpPr txBox="1">
            <a:spLocks noChangeArrowheads="1"/>
          </p:cNvSpPr>
          <p:nvPr/>
        </p:nvSpPr>
        <p:spPr bwMode="auto">
          <a:xfrm>
            <a:off x="1244435" y="1496465"/>
            <a:ext cx="9532422" cy="4524315"/>
          </a:xfrm>
          <a:prstGeom prst="rect">
            <a:avLst/>
          </a:prstGeom>
          <a:noFill/>
          <a:ln w="9525">
            <a:noFill/>
            <a:miter lim="800000"/>
            <a:headEnd/>
            <a:tailEnd/>
          </a:ln>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Microsoft New Tai Lue"/>
                <a:ea typeface="+mn-ea"/>
                <a:cs typeface="+mn-cs"/>
              </a:rPr>
              <a:t>Article 191 </a:t>
            </a:r>
            <a:r>
              <a:rPr kumimoji="0" lang="en-US" sz="2400" b="1" i="0" u="none" strike="noStrike" kern="0" cap="none" spc="0" normalizeH="0" baseline="0" noProof="0" dirty="0" smtClean="0">
                <a:ln>
                  <a:noFill/>
                </a:ln>
                <a:solidFill>
                  <a:sysClr val="windowText" lastClr="000000"/>
                </a:solidFill>
                <a:effectLst/>
                <a:uLnTx/>
                <a:uFillTx/>
                <a:latin typeface="Microsoft New Tai Lue"/>
                <a:ea typeface="+mn-ea"/>
                <a:cs typeface="+mn-cs"/>
              </a:rPr>
              <a:t>TFEU</a:t>
            </a:r>
          </a:p>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a:p>
            <a:pPr marL="457200" marR="0" lvl="3"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Establish the </a:t>
            </a:r>
            <a:r>
              <a:rPr kumimoji="0" lang="en-US" sz="2400" b="1" i="0" u="sng" strike="noStrike" kern="0" cap="none" spc="0" normalizeH="0" baseline="0" noProof="0" dirty="0">
                <a:ln>
                  <a:noFill/>
                </a:ln>
                <a:solidFill>
                  <a:srgbClr val="000000"/>
                </a:solidFill>
                <a:effectLst/>
                <a:uLnTx/>
                <a:uFillTx/>
                <a:latin typeface="Microsoft New Tai Lue"/>
                <a:ea typeface="+mn-ea"/>
                <a:cs typeface="+mn-cs"/>
              </a:rPr>
              <a:t>objectives</a:t>
            </a:r>
            <a:r>
              <a:rPr kumimoji="0" lang="en-US" sz="2400" b="0" i="0" u="sng" strike="noStrike" kern="0" cap="none" spc="0" normalizeH="0" baseline="0" noProof="0" dirty="0">
                <a:ln>
                  <a:noFill/>
                </a:ln>
                <a:solidFill>
                  <a:srgbClr val="000000"/>
                </a:solidFill>
                <a:effectLst/>
                <a:uLnTx/>
                <a:uFillTx/>
                <a:latin typeface="Microsoft New Tai Lue"/>
                <a:ea typeface="+mn-ea"/>
                <a:cs typeface="+mn-cs"/>
              </a:rPr>
              <a:t> </a:t>
            </a:r>
            <a:r>
              <a:rPr kumimoji="0" lang="en-US" sz="2400" b="0" i="0" u="none" strike="noStrike" kern="0" cap="none" spc="0" normalizeH="0" baseline="0" noProof="0" dirty="0">
                <a:ln>
                  <a:noFill/>
                </a:ln>
                <a:solidFill>
                  <a:srgbClr val="000000"/>
                </a:solidFill>
                <a:effectLst/>
                <a:uLnTx/>
                <a:uFillTx/>
                <a:latin typeface="Microsoft New Tai Lue"/>
                <a:ea typeface="+mn-ea"/>
                <a:cs typeface="+mn-cs"/>
              </a:rPr>
              <a:t>f</a:t>
            </a: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or  the Union environmental policy: </a:t>
            </a:r>
            <a:endParaRPr kumimoji="0" lang="en-US" sz="2400" b="0" i="0" u="none" strike="noStrike" kern="0" cap="none" spc="0" normalizeH="0" baseline="0" noProof="0" dirty="0" smtClean="0">
              <a:ln>
                <a:noFill/>
              </a:ln>
              <a:solidFill>
                <a:sysClr val="windowText" lastClr="000000"/>
              </a:solidFill>
              <a:effectLst/>
              <a:uLnTx/>
              <a:uFillTx/>
              <a:latin typeface="Microsoft New Tai Lue"/>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a:p>
            <a:pPr marL="914400" marR="0" lvl="4"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preserving, protecting and improving the quality of the environment, </a:t>
            </a:r>
          </a:p>
          <a:p>
            <a:pPr marL="914400" marR="0" lvl="4"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protecting human health, </a:t>
            </a:r>
          </a:p>
          <a:p>
            <a:pPr marL="914400" marR="0" lvl="4"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prudent and rational utilization of natural resources, </a:t>
            </a:r>
          </a:p>
          <a:p>
            <a:pPr marL="914400" marR="0" lvl="4"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promoting measures at international level to deal with regional or worldwide environmental problems, and in particular </a:t>
            </a:r>
            <a:r>
              <a:rPr kumimoji="0" lang="en-US" sz="2400" b="1" i="0" u="none" strike="noStrike" kern="0" cap="none" spc="0" normalizeH="0" baseline="0" noProof="0" dirty="0">
                <a:ln>
                  <a:noFill/>
                </a:ln>
                <a:solidFill>
                  <a:sysClr val="windowText" lastClr="000000"/>
                </a:solidFill>
                <a:effectLst/>
                <a:uLnTx/>
                <a:uFillTx/>
                <a:latin typeface="Microsoft New Tai Lue"/>
                <a:ea typeface="+mn-ea"/>
                <a:cs typeface="+mn-cs"/>
              </a:rPr>
              <a:t>combating climate change.</a:t>
            </a: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 </a:t>
            </a:r>
          </a:p>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p:txBody>
      </p:sp>
    </p:spTree>
    <p:extLst>
      <p:ext uri="{BB962C8B-B14F-4D97-AF65-F5344CB8AC3E}">
        <p14:creationId xmlns:p14="http://schemas.microsoft.com/office/powerpoint/2010/main" val="2982754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572800" y="642939"/>
            <a:ext cx="7026275" cy="720725"/>
          </a:xfrm>
        </p:spPr>
        <p:txBody>
          <a:bodyPr/>
          <a:lstStyle/>
          <a:p>
            <a:r>
              <a:rPr lang="en-US" altLang="da-DK" sz="3200" b="1" dirty="0">
                <a:solidFill>
                  <a:srgbClr val="C00000"/>
                </a:solidFill>
              </a:rPr>
              <a:t>Criteria and principles</a:t>
            </a:r>
          </a:p>
        </p:txBody>
      </p:sp>
      <p:sp>
        <p:nvSpPr>
          <p:cNvPr id="7987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rPr>
              <a:t>Det Juridiske Fakultet </a:t>
            </a:r>
            <a:endParaRPr kumimoji="0" lang="da-DK"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endParaRPr>
          </a:p>
        </p:txBody>
      </p:sp>
      <p:sp>
        <p:nvSpPr>
          <p:cNvPr id="6" name="Text Box 18"/>
          <p:cNvSpPr txBox="1">
            <a:spLocks noChangeArrowheads="1"/>
          </p:cNvSpPr>
          <p:nvPr/>
        </p:nvSpPr>
        <p:spPr bwMode="auto">
          <a:xfrm>
            <a:off x="1523221" y="1288880"/>
            <a:ext cx="9958294" cy="5632311"/>
          </a:xfrm>
          <a:prstGeom prst="rect">
            <a:avLst/>
          </a:prstGeom>
          <a:noFill/>
          <a:ln w="9525">
            <a:noFill/>
            <a:miter lim="800000"/>
            <a:headEnd/>
            <a:tailEnd/>
          </a:ln>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Microsoft New Tai Lue"/>
                <a:ea typeface="+mn-ea"/>
                <a:cs typeface="+mn-cs"/>
              </a:rPr>
              <a:t>Article 191 </a:t>
            </a:r>
            <a:r>
              <a:rPr kumimoji="0" lang="en-US" sz="2400" b="1" i="0" u="none" strike="noStrike" kern="0" cap="none" spc="0" normalizeH="0" baseline="0" noProof="0" dirty="0" smtClean="0">
                <a:ln>
                  <a:noFill/>
                </a:ln>
                <a:solidFill>
                  <a:sysClr val="windowText" lastClr="000000"/>
                </a:solidFill>
                <a:effectLst/>
                <a:uLnTx/>
                <a:uFillTx/>
                <a:latin typeface="Microsoft New Tai Lue"/>
                <a:ea typeface="+mn-ea"/>
                <a:cs typeface="+mn-cs"/>
              </a:rPr>
              <a:t>TFEU</a:t>
            </a:r>
          </a:p>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a:p>
            <a:pPr marL="457200" marR="0" lvl="4"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2. State the </a:t>
            </a:r>
            <a:r>
              <a:rPr kumimoji="0" lang="en-US" sz="2400" b="1" i="0" u="sng" strike="noStrike" kern="0" cap="none" spc="0" normalizeH="0" baseline="0" noProof="0" dirty="0">
                <a:ln>
                  <a:noFill/>
                </a:ln>
                <a:solidFill>
                  <a:sysClr val="windowText" lastClr="000000"/>
                </a:solidFill>
                <a:effectLst/>
                <a:uLnTx/>
                <a:uFillTx/>
                <a:latin typeface="Microsoft New Tai Lue"/>
                <a:ea typeface="+mn-ea"/>
                <a:cs typeface="+mn-cs"/>
              </a:rPr>
              <a:t>criteria and the principles </a:t>
            </a: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for environmental policy measures:</a:t>
            </a:r>
          </a:p>
          <a:p>
            <a:pPr marL="457200" marR="0" lvl="4"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a:p>
            <a:pPr marL="914400" marR="0" lvl="5"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Aim at a </a:t>
            </a:r>
            <a:r>
              <a:rPr kumimoji="0" lang="en-US" sz="2400" b="1" i="0" u="none" strike="noStrike" kern="0" cap="none" spc="0" normalizeH="0" baseline="0" noProof="0" dirty="0">
                <a:ln>
                  <a:noFill/>
                </a:ln>
                <a:solidFill>
                  <a:srgbClr val="6E6E6E"/>
                </a:solidFill>
                <a:effectLst/>
                <a:uLnTx/>
                <a:uFillTx/>
                <a:latin typeface="Microsoft New Tai Lue"/>
                <a:ea typeface="+mn-ea"/>
                <a:cs typeface="+mn-cs"/>
              </a:rPr>
              <a:t>high level of protection </a:t>
            </a:r>
          </a:p>
          <a:p>
            <a:pPr marL="914400" marR="0" lvl="5"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Take into account the diversity of situations in the various regions </a:t>
            </a:r>
          </a:p>
          <a:p>
            <a:pPr marL="914400" marR="0" lvl="5"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rPr>
              <a:t>Principles (</a:t>
            </a:r>
            <a:r>
              <a:rPr kumimoji="0" lang="en-US" sz="2400" b="0" i="1" u="none" strike="noStrike" kern="0" cap="none" spc="0" normalizeH="0" baseline="0" noProof="0" dirty="0">
                <a:ln>
                  <a:noFill/>
                </a:ln>
                <a:solidFill>
                  <a:sysClr val="windowText" lastClr="000000"/>
                </a:solidFill>
                <a:effectLst/>
                <a:uLnTx/>
                <a:uFillTx/>
                <a:latin typeface="Microsoft New Tai Lue"/>
                <a:ea typeface="+mn-ea"/>
                <a:cs typeface="+mn-cs"/>
              </a:rPr>
              <a:t>the precautionary principle and on the principles that preventive action should be taken, that environmental damage should as a priority be rectified at source and that the polluter should pay)</a:t>
            </a:r>
          </a:p>
          <a:p>
            <a:pPr marL="914400" marR="0" lvl="5"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a:p>
            <a:pPr marL="457200" marR="0" lvl="4"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Microsoft New Tai Lue"/>
              <a:ea typeface="+mn-ea"/>
              <a:cs typeface="+mn-cs"/>
            </a:endParaRPr>
          </a:p>
        </p:txBody>
      </p:sp>
    </p:spTree>
    <p:extLst>
      <p:ext uri="{BB962C8B-B14F-4D97-AF65-F5344CB8AC3E}">
        <p14:creationId xmlns:p14="http://schemas.microsoft.com/office/powerpoint/2010/main" val="1601127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197861" y="521494"/>
            <a:ext cx="7386637" cy="720725"/>
          </a:xfrm>
        </p:spPr>
        <p:txBody>
          <a:bodyPr/>
          <a:lstStyle/>
          <a:p>
            <a:r>
              <a:rPr lang="en-GB" altLang="da-DK" sz="3200" b="1" dirty="0"/>
              <a:t>7th Environment Action Programme </a:t>
            </a:r>
          </a:p>
        </p:txBody>
      </p:sp>
      <p:sp>
        <p:nvSpPr>
          <p:cNvPr id="69635" name="Footer Placeholder 3"/>
          <p:cNvSpPr txBox="1">
            <a:spLocks noGrp="1"/>
          </p:cNvSpPr>
          <p:nvPr/>
        </p:nvSpPr>
        <p:spPr bwMode="auto">
          <a:xfrm>
            <a:off x="4050580" y="0"/>
            <a:ext cx="6554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Det</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Juridiske</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Fakultet</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p>
        </p:txBody>
      </p:sp>
      <p:sp>
        <p:nvSpPr>
          <p:cNvPr id="69636" name="4 Rectángulo"/>
          <p:cNvSpPr>
            <a:spLocks noChangeArrowheads="1"/>
          </p:cNvSpPr>
          <p:nvPr/>
        </p:nvSpPr>
        <p:spPr bwMode="auto">
          <a:xfrm>
            <a:off x="830457" y="1500188"/>
            <a:ext cx="1019694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Vision for the 2050s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‘In 2050, we live well, within the planet’s ecological limits. Our prosperity and healthy environment stem from an innovative, circular economy where nothing is wasted and where natural resources are managed sustainably, and biodiversity is protected, valued and restored in ways that enhance our society’s resilience. Our low-carbon growth has long been decoupled from resource use, setting the pace for a safe and sustainable global society.’</a:t>
            </a:r>
            <a:endParaRPr kumimoji="0" lang="en-GB" altLang="da-DK" sz="24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2057400" marR="0" lvl="4" indent="-228600" algn="l" defTabSz="914400" rtl="0" eaLnBrk="1" fontAlgn="auto" latinLnBrk="0" hangingPunct="1">
              <a:lnSpc>
                <a:spcPct val="100000"/>
              </a:lnSpc>
              <a:spcBef>
                <a:spcPts val="0"/>
              </a:spcBef>
              <a:spcAft>
                <a:spcPts val="0"/>
              </a:spcAft>
              <a:buClrTx/>
              <a:buSzTx/>
              <a:buFontTx/>
              <a:buNone/>
              <a:tabLst/>
              <a:defRPr/>
            </a:pPr>
            <a:endParaRPr kumimoji="0" lang="en-GB" altLang="da-DK"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75237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16"/>
          <p:cNvSpPr>
            <a:spLocks noChangeArrowheads="1"/>
          </p:cNvSpPr>
          <p:nvPr/>
        </p:nvSpPr>
        <p:spPr bwMode="auto">
          <a:xfrm rot="5400000">
            <a:off x="2490789" y="2712937"/>
            <a:ext cx="1771650" cy="1800225"/>
          </a:xfrm>
          <a:prstGeom prst="hexagon">
            <a:avLst>
              <a:gd name="adj" fmla="val 25000"/>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25400" algn="ctr">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icrosoft New Tai Lue"/>
              <a:ea typeface="+mn-ea"/>
              <a:cs typeface="+mn-cs"/>
            </a:endParaRPr>
          </a:p>
        </p:txBody>
      </p:sp>
      <p:sp>
        <p:nvSpPr>
          <p:cNvPr id="16389" name="Hexagon 8"/>
          <p:cNvSpPr>
            <a:spLocks noChangeArrowheads="1"/>
          </p:cNvSpPr>
          <p:nvPr/>
        </p:nvSpPr>
        <p:spPr bwMode="auto">
          <a:xfrm rot="5400000">
            <a:off x="4373563" y="2712938"/>
            <a:ext cx="1771650" cy="1800225"/>
          </a:xfrm>
          <a:prstGeom prst="hexagon">
            <a:avLst>
              <a:gd name="adj" fmla="val 25000"/>
              <a:gd name="vf" fmla="val 115470"/>
            </a:avLst>
          </a:prstGeom>
          <a:solidFill>
            <a:schemeClr val="accent1"/>
          </a:solidFill>
          <a:ln w="25400" algn="ctr">
            <a:solidFill>
              <a:srgbClr val="FFFFFF"/>
            </a:solidFill>
            <a:miter lim="800000"/>
            <a:headEnd/>
            <a:tailEnd/>
          </a:ln>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16390" name="Hexagon 9"/>
          <p:cNvSpPr>
            <a:spLocks noChangeArrowheads="1"/>
          </p:cNvSpPr>
          <p:nvPr/>
        </p:nvSpPr>
        <p:spPr bwMode="auto">
          <a:xfrm rot="5400000">
            <a:off x="6253163" y="2712938"/>
            <a:ext cx="1771650" cy="1800225"/>
          </a:xfrm>
          <a:prstGeom prst="hexagon">
            <a:avLst>
              <a:gd name="adj" fmla="val 25000"/>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25400" algn="ctr">
            <a:solidFill>
              <a:srgbClr val="FFFFFF"/>
            </a:solidFill>
            <a:miter lim="800000"/>
            <a:headEnd/>
            <a:tailEnd/>
          </a:ln>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16391" name="Hexagon 10"/>
          <p:cNvSpPr>
            <a:spLocks noChangeArrowheads="1"/>
          </p:cNvSpPr>
          <p:nvPr/>
        </p:nvSpPr>
        <p:spPr bwMode="auto">
          <a:xfrm rot="5400000">
            <a:off x="3066257" y="4009132"/>
            <a:ext cx="1773238" cy="1800225"/>
          </a:xfrm>
          <a:prstGeom prst="hexagon">
            <a:avLst>
              <a:gd name="adj" fmla="val 25000"/>
              <a:gd name="vf" fmla="val 11547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25400" algn="ctr">
            <a:solidFill>
              <a:srgbClr val="FFFFFF"/>
            </a:solidFill>
            <a:miter lim="800000"/>
            <a:headEnd/>
            <a:tailEnd/>
          </a:ln>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12" name="Hexagon 11"/>
          <p:cNvSpPr>
            <a:spLocks noChangeArrowheads="1"/>
          </p:cNvSpPr>
          <p:nvPr/>
        </p:nvSpPr>
        <p:spPr bwMode="auto">
          <a:xfrm rot="5400000">
            <a:off x="4945857" y="4009132"/>
            <a:ext cx="1773238" cy="1800225"/>
          </a:xfrm>
          <a:prstGeom prst="hexagon">
            <a:avLst>
              <a:gd name="adj" fmla="val 25000"/>
              <a:gd name="vf" fmla="val 115470"/>
            </a:avLst>
          </a:prstGeom>
          <a:solidFill>
            <a:srgbClr val="00B050"/>
          </a:solidFill>
          <a:ln w="25400" algn="ctr">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icrosoft New Tai Lue"/>
              <a:ea typeface="+mn-ea"/>
              <a:cs typeface="+mn-cs"/>
            </a:endParaRPr>
          </a:p>
        </p:txBody>
      </p:sp>
      <p:sp>
        <p:nvSpPr>
          <p:cNvPr id="16393" name="Hexagon 12"/>
          <p:cNvSpPr>
            <a:spLocks noChangeArrowheads="1"/>
          </p:cNvSpPr>
          <p:nvPr/>
        </p:nvSpPr>
        <p:spPr bwMode="auto">
          <a:xfrm rot="5400000">
            <a:off x="6868433" y="4000401"/>
            <a:ext cx="1773238" cy="1800225"/>
          </a:xfrm>
          <a:prstGeom prst="hexagon">
            <a:avLst>
              <a:gd name="adj" fmla="val 25000"/>
              <a:gd name="vf" fmla="val 11547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25400" algn="ctr">
            <a:solidFill>
              <a:srgbClr val="FFFFFF"/>
            </a:solidFill>
            <a:miter lim="800000"/>
            <a:headEnd/>
            <a:tailEnd/>
          </a:ln>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16" name="Rectangle 15"/>
          <p:cNvSpPr/>
          <p:nvPr/>
        </p:nvSpPr>
        <p:spPr>
          <a:xfrm>
            <a:off x="1262063" y="3416200"/>
            <a:ext cx="1498601" cy="4000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A31D20"/>
                </a:solidFill>
                <a:effectLst/>
                <a:uLnTx/>
                <a:uFillTx/>
                <a:latin typeface="Verdana"/>
                <a:ea typeface="+mn-ea"/>
                <a:cs typeface="Arial" pitchFamily="34" charset="0"/>
              </a:rPr>
              <a:t>2020</a:t>
            </a:r>
            <a:endParaRPr kumimoji="0" lang="en-GB" sz="2000" b="0" i="0" u="none" strike="noStrike" kern="1200" cap="none" spc="0" normalizeH="0" baseline="0" noProof="0" dirty="0">
              <a:ln>
                <a:noFill/>
              </a:ln>
              <a:solidFill>
                <a:srgbClr val="A31D20"/>
              </a:solidFill>
              <a:effectLst/>
              <a:uLnTx/>
              <a:uFillTx/>
              <a:latin typeface="Verdana"/>
              <a:ea typeface="+mn-ea"/>
              <a:cs typeface="Arial" pitchFamily="34" charset="0"/>
            </a:endParaRPr>
          </a:p>
        </p:txBody>
      </p:sp>
      <p:sp>
        <p:nvSpPr>
          <p:cNvPr id="17" name="Rectangle 16"/>
          <p:cNvSpPr/>
          <p:nvPr/>
        </p:nvSpPr>
        <p:spPr>
          <a:xfrm>
            <a:off x="1262063" y="4670325"/>
            <a:ext cx="1498601" cy="4000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00B050"/>
                </a:solidFill>
                <a:effectLst/>
                <a:uLnTx/>
                <a:uFillTx/>
                <a:latin typeface="Verdana"/>
                <a:ea typeface="+mn-ea"/>
                <a:cs typeface="Arial" pitchFamily="34" charset="0"/>
              </a:rPr>
              <a:t>2030</a:t>
            </a:r>
            <a:endParaRPr kumimoji="0" lang="en-GB" sz="2000" b="0" i="0" u="none" strike="noStrike" kern="1200" cap="none" spc="0" normalizeH="0" baseline="0" noProof="0" dirty="0">
              <a:ln>
                <a:noFill/>
              </a:ln>
              <a:solidFill>
                <a:srgbClr val="00B050"/>
              </a:solidFill>
              <a:effectLst/>
              <a:uLnTx/>
              <a:uFillTx/>
              <a:latin typeface="Verdana"/>
              <a:ea typeface="+mn-ea"/>
              <a:cs typeface="Arial" pitchFamily="34" charset="0"/>
            </a:endParaRPr>
          </a:p>
        </p:txBody>
      </p:sp>
      <p:sp>
        <p:nvSpPr>
          <p:cNvPr id="19" name="Rectangle 18"/>
          <p:cNvSpPr/>
          <p:nvPr/>
        </p:nvSpPr>
        <p:spPr>
          <a:xfrm>
            <a:off x="2557463" y="3192363"/>
            <a:ext cx="1638300" cy="83026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0" cap="none" spc="0" normalizeH="0" baseline="0" noProof="0" dirty="0">
                <a:ln>
                  <a:noFill/>
                </a:ln>
                <a:solidFill>
                  <a:prstClr val="white"/>
                </a:solidFill>
                <a:effectLst/>
                <a:uLnTx/>
                <a:uFillTx/>
                <a:latin typeface="Verdana"/>
                <a:ea typeface="+mn-ea"/>
                <a:cs typeface="+mn-cs"/>
              </a:rPr>
              <a:t>-20 % </a:t>
            </a:r>
            <a:r>
              <a:rPr kumimoji="0" lang="fr-BE" sz="1400" b="0" i="0" u="none" strike="noStrike" kern="0" cap="none" spc="0" normalizeH="0" baseline="0" noProof="0" dirty="0" err="1">
                <a:ln>
                  <a:noFill/>
                </a:ln>
                <a:solidFill>
                  <a:prstClr val="white"/>
                </a:solidFill>
                <a:effectLst/>
                <a:uLnTx/>
                <a:uFillTx/>
                <a:latin typeface="Verdana"/>
                <a:ea typeface="+mn-ea"/>
                <a:cs typeface="+mn-cs"/>
              </a:rPr>
              <a:t>Greenhouse</a:t>
            </a:r>
            <a:r>
              <a:rPr kumimoji="0" lang="fr-BE" sz="1400" b="0" i="0" u="none" strike="noStrike" kern="0" cap="none" spc="0" normalizeH="0" baseline="0" noProof="0" dirty="0">
                <a:ln>
                  <a:noFill/>
                </a:ln>
                <a:solidFill>
                  <a:prstClr val="white"/>
                </a:solidFill>
                <a:effectLst/>
                <a:uLnTx/>
                <a:uFillTx/>
                <a:latin typeface="Verdana"/>
                <a:ea typeface="+mn-ea"/>
                <a:cs typeface="+mn-cs"/>
              </a:rPr>
              <a:t> Gas Emissions</a:t>
            </a:r>
            <a:endParaRPr kumimoji="0" lang="en-GB" sz="1400" b="0" i="0" u="none" strike="noStrike" kern="0" cap="none" spc="0" normalizeH="0" baseline="0" noProof="0" dirty="0">
              <a:ln>
                <a:noFill/>
              </a:ln>
              <a:solidFill>
                <a:prstClr val="white"/>
              </a:solidFill>
              <a:effectLst/>
              <a:uLnTx/>
              <a:uFillTx/>
              <a:latin typeface="Verdana"/>
              <a:ea typeface="+mn-ea"/>
              <a:cs typeface="+mn-cs"/>
            </a:endParaRPr>
          </a:p>
        </p:txBody>
      </p:sp>
      <p:sp>
        <p:nvSpPr>
          <p:cNvPr id="20" name="Rectangle 19"/>
          <p:cNvSpPr/>
          <p:nvPr/>
        </p:nvSpPr>
        <p:spPr>
          <a:xfrm>
            <a:off x="4572000" y="3192363"/>
            <a:ext cx="1371600" cy="83026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0" cap="none" spc="0" normalizeH="0" baseline="0" noProof="0" dirty="0">
                <a:ln>
                  <a:noFill/>
                </a:ln>
                <a:solidFill>
                  <a:prstClr val="white"/>
                </a:solidFill>
                <a:effectLst/>
                <a:uLnTx/>
                <a:uFillTx/>
                <a:latin typeface="Verdana"/>
                <a:ea typeface="+mn-ea"/>
                <a:cs typeface="+mn-cs"/>
              </a:rPr>
              <a:t>20% </a:t>
            </a:r>
            <a:r>
              <a:rPr kumimoji="0" lang="fr-BE" sz="1400" b="0" i="0" u="none" strike="noStrike" kern="0" cap="none" spc="0" normalizeH="0" baseline="0" noProof="0" dirty="0" err="1">
                <a:ln>
                  <a:noFill/>
                </a:ln>
                <a:solidFill>
                  <a:prstClr val="white"/>
                </a:solidFill>
                <a:effectLst/>
                <a:uLnTx/>
                <a:uFillTx/>
                <a:latin typeface="Verdana"/>
                <a:ea typeface="+mn-ea"/>
                <a:cs typeface="+mn-cs"/>
              </a:rPr>
              <a:t>Renewable</a:t>
            </a:r>
            <a:r>
              <a:rPr kumimoji="0" lang="fr-BE" sz="1400" b="0" i="0" u="none" strike="noStrike" kern="0" cap="none" spc="0" normalizeH="0" baseline="0" noProof="0" dirty="0">
                <a:ln>
                  <a:noFill/>
                </a:ln>
                <a:solidFill>
                  <a:prstClr val="white"/>
                </a:solidFill>
                <a:effectLst/>
                <a:uLnTx/>
                <a:uFillTx/>
                <a:latin typeface="Verdana"/>
                <a:ea typeface="+mn-ea"/>
                <a:cs typeface="+mn-cs"/>
              </a:rPr>
              <a:t> Energy</a:t>
            </a:r>
            <a:endParaRPr kumimoji="0" lang="en-GB" sz="1400" b="0" i="0" u="none" strike="noStrike" kern="0" cap="none" spc="0" normalizeH="0" baseline="0" noProof="0" dirty="0">
              <a:ln>
                <a:noFill/>
              </a:ln>
              <a:solidFill>
                <a:prstClr val="white"/>
              </a:solidFill>
              <a:effectLst/>
              <a:uLnTx/>
              <a:uFillTx/>
              <a:latin typeface="Verdana"/>
              <a:ea typeface="+mn-ea"/>
              <a:cs typeface="+mn-cs"/>
            </a:endParaRPr>
          </a:p>
        </p:txBody>
      </p:sp>
      <p:sp>
        <p:nvSpPr>
          <p:cNvPr id="21" name="Rectangle 20"/>
          <p:cNvSpPr/>
          <p:nvPr/>
        </p:nvSpPr>
        <p:spPr>
          <a:xfrm>
            <a:off x="6321426" y="3192364"/>
            <a:ext cx="1617663" cy="61555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0" cap="none" spc="0" normalizeH="0" baseline="0" noProof="0" dirty="0">
                <a:ln>
                  <a:noFill/>
                </a:ln>
                <a:solidFill>
                  <a:prstClr val="white"/>
                </a:solidFill>
                <a:effectLst/>
                <a:uLnTx/>
                <a:uFillTx/>
                <a:latin typeface="Verdana"/>
                <a:ea typeface="+mn-ea"/>
                <a:cs typeface="+mn-cs"/>
              </a:rPr>
              <a:t>20 % </a:t>
            </a:r>
            <a:r>
              <a:rPr kumimoji="0" lang="fr-BE" sz="1400" b="0" i="0" u="none" strike="noStrike" kern="0" cap="none" spc="0" normalizeH="0" baseline="0" noProof="0" dirty="0">
                <a:ln>
                  <a:noFill/>
                </a:ln>
                <a:solidFill>
                  <a:prstClr val="white"/>
                </a:solidFill>
                <a:effectLst/>
                <a:uLnTx/>
                <a:uFillTx/>
                <a:latin typeface="Verdana"/>
                <a:ea typeface="+mn-ea"/>
                <a:cs typeface="+mn-cs"/>
              </a:rPr>
              <a:t>Energy </a:t>
            </a:r>
            <a:r>
              <a:rPr kumimoji="0" lang="fr-BE" sz="1400" b="0" i="0" u="none" strike="noStrike" kern="0" cap="none" spc="0" normalizeH="0" baseline="0" noProof="0" dirty="0" err="1">
                <a:ln>
                  <a:noFill/>
                </a:ln>
                <a:solidFill>
                  <a:prstClr val="white"/>
                </a:solidFill>
                <a:effectLst/>
                <a:uLnTx/>
                <a:uFillTx/>
                <a:latin typeface="Verdana"/>
                <a:ea typeface="+mn-ea"/>
                <a:cs typeface="+mn-cs"/>
              </a:rPr>
              <a:t>Efficiency</a:t>
            </a:r>
            <a:endParaRPr kumimoji="0" lang="en-GB" sz="1400" b="0" i="0" u="none" strike="noStrike" kern="0" cap="none" spc="0" normalizeH="0" baseline="0" noProof="0" dirty="0">
              <a:ln>
                <a:noFill/>
              </a:ln>
              <a:solidFill>
                <a:prstClr val="white"/>
              </a:solidFill>
              <a:effectLst/>
              <a:uLnTx/>
              <a:uFillTx/>
              <a:latin typeface="Verdana"/>
              <a:ea typeface="+mn-ea"/>
              <a:cs typeface="+mn-cs"/>
            </a:endParaRPr>
          </a:p>
        </p:txBody>
      </p:sp>
      <p:sp>
        <p:nvSpPr>
          <p:cNvPr id="22" name="Rectangle 21"/>
          <p:cNvSpPr/>
          <p:nvPr/>
        </p:nvSpPr>
        <p:spPr>
          <a:xfrm>
            <a:off x="2922588" y="4405214"/>
            <a:ext cx="2101850" cy="95408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800" b="0" i="0" u="none" strike="noStrike" kern="0" cap="none" spc="0" normalizeH="0" baseline="0" noProof="0" dirty="0">
                <a:ln>
                  <a:noFill/>
                </a:ln>
                <a:solidFill>
                  <a:srgbClr val="002060"/>
                </a:solidFill>
                <a:effectLst/>
                <a:uLnTx/>
                <a:uFillTx/>
                <a:latin typeface="Verdana"/>
                <a:ea typeface="+mn-ea"/>
                <a:cs typeface="+mn-cs"/>
                <a:sym typeface="Symbol"/>
              </a:rPr>
              <a:t> - </a:t>
            </a:r>
            <a:r>
              <a:rPr kumimoji="0" lang="fr-BE" sz="2800" b="0" i="0" u="none" strike="noStrike" kern="0" cap="none" spc="0" normalizeH="0" baseline="0" noProof="0" dirty="0">
                <a:ln>
                  <a:noFill/>
                </a:ln>
                <a:solidFill>
                  <a:srgbClr val="002060"/>
                </a:solidFill>
                <a:effectLst/>
                <a:uLnTx/>
                <a:uFillTx/>
                <a:latin typeface="Verdana"/>
                <a:ea typeface="+mn-ea"/>
                <a:cs typeface="+mn-cs"/>
              </a:rPr>
              <a:t>40 % </a:t>
            </a:r>
            <a:r>
              <a:rPr kumimoji="0" lang="fr-BE" sz="1400" b="0" i="0" u="none" strike="noStrike" kern="0" cap="none" spc="0" normalizeH="0" baseline="0" noProof="0" dirty="0" err="1">
                <a:ln>
                  <a:noFill/>
                </a:ln>
                <a:solidFill>
                  <a:srgbClr val="0C4476"/>
                </a:solidFill>
                <a:effectLst/>
                <a:uLnTx/>
                <a:uFillTx/>
                <a:latin typeface="Verdana"/>
                <a:ea typeface="+mn-ea"/>
                <a:cs typeface="+mn-cs"/>
              </a:rPr>
              <a:t>Greenhouse</a:t>
            </a:r>
            <a:r>
              <a:rPr kumimoji="0" lang="fr-BE" sz="1400" b="0" i="0" u="none" strike="noStrike" kern="0" cap="none" spc="0" normalizeH="0" baseline="0" noProof="0" dirty="0">
                <a:ln>
                  <a:noFill/>
                </a:ln>
                <a:solidFill>
                  <a:srgbClr val="0C4476"/>
                </a:solidFill>
                <a:effectLst/>
                <a:uLnTx/>
                <a:uFillTx/>
                <a:latin typeface="Verdana"/>
                <a:ea typeface="+mn-ea"/>
                <a:cs typeface="+mn-cs"/>
              </a:rPr>
              <a:t> Gas Emissions</a:t>
            </a:r>
            <a:endParaRPr kumimoji="0" lang="en-GB" sz="1400" b="0" i="0" u="none" strike="noStrike" kern="0" cap="none" spc="0" normalizeH="0" baseline="0" noProof="0" dirty="0">
              <a:ln>
                <a:noFill/>
              </a:ln>
              <a:solidFill>
                <a:srgbClr val="0C4476"/>
              </a:solidFill>
              <a:effectLst/>
              <a:uLnTx/>
              <a:uFillTx/>
              <a:latin typeface="Verdana"/>
              <a:ea typeface="+mn-ea"/>
              <a:cs typeface="+mn-cs"/>
            </a:endParaRPr>
          </a:p>
        </p:txBody>
      </p:sp>
      <p:sp>
        <p:nvSpPr>
          <p:cNvPr id="23" name="Rectangle 22"/>
          <p:cNvSpPr/>
          <p:nvPr/>
        </p:nvSpPr>
        <p:spPr>
          <a:xfrm>
            <a:off x="5005389" y="4432200"/>
            <a:ext cx="1652587" cy="95408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800" b="0" i="0" u="none" strike="noStrike" kern="0" cap="none" spc="0" normalizeH="0" baseline="0" noProof="0" dirty="0">
                <a:ln>
                  <a:noFill/>
                </a:ln>
                <a:solidFill>
                  <a:srgbClr val="002060"/>
                </a:solidFill>
                <a:effectLst/>
                <a:uLnTx/>
                <a:uFillTx/>
                <a:latin typeface="Verdana"/>
                <a:ea typeface="+mn-ea"/>
                <a:cs typeface="+mn-cs"/>
                <a:sym typeface="Symbol"/>
              </a:rPr>
              <a:t>32</a:t>
            </a:r>
            <a:r>
              <a:rPr kumimoji="0" lang="fr-BE" sz="2800" b="0" i="0" u="none" strike="noStrike" kern="0" cap="none" spc="0" normalizeH="0" baseline="0" noProof="0" dirty="0">
                <a:ln>
                  <a:noFill/>
                </a:ln>
                <a:solidFill>
                  <a:srgbClr val="002060"/>
                </a:solidFill>
                <a:effectLst/>
                <a:uLnTx/>
                <a:uFillTx/>
                <a:latin typeface="Verdana"/>
                <a:ea typeface="+mn-ea"/>
                <a:cs typeface="+mn-cs"/>
              </a:rPr>
              <a:t>%</a:t>
            </a:r>
            <a:r>
              <a:rPr kumimoji="0" lang="fr-BE" sz="2200" b="0" i="0" u="none" strike="noStrike" kern="0" cap="none" spc="0" normalizeH="0" baseline="30000" noProof="0" dirty="0">
                <a:ln>
                  <a:noFill/>
                </a:ln>
                <a:solidFill>
                  <a:srgbClr val="002060"/>
                </a:solidFill>
                <a:effectLst/>
                <a:uLnTx/>
                <a:uFillTx/>
                <a:latin typeface="Verdana"/>
                <a:ea typeface="+mn-ea"/>
                <a:cs typeface="+mn-cs"/>
              </a:rPr>
              <a:t>*</a:t>
            </a:r>
            <a:r>
              <a:rPr kumimoji="0" lang="fr-BE" sz="2800" b="0" i="0" u="none" strike="noStrike" kern="0" cap="none" spc="0" normalizeH="0" baseline="0" noProof="0" dirty="0">
                <a:ln>
                  <a:noFill/>
                </a:ln>
                <a:solidFill>
                  <a:srgbClr val="002060"/>
                </a:solidFill>
                <a:effectLst/>
                <a:uLnTx/>
                <a:uFillTx/>
                <a:latin typeface="Verdana"/>
                <a:ea typeface="+mn-ea"/>
                <a:cs typeface="+mn-cs"/>
              </a:rPr>
              <a:t> </a:t>
            </a:r>
            <a:r>
              <a:rPr kumimoji="0" lang="fr-BE" sz="1400" b="0" i="0" u="none" strike="noStrike" kern="0" cap="none" spc="0" normalizeH="0" baseline="0" noProof="0" dirty="0" err="1">
                <a:ln>
                  <a:noFill/>
                </a:ln>
                <a:solidFill>
                  <a:srgbClr val="0C4476"/>
                </a:solidFill>
                <a:effectLst/>
                <a:uLnTx/>
                <a:uFillTx/>
                <a:latin typeface="Verdana"/>
                <a:ea typeface="+mn-ea"/>
                <a:cs typeface="+mn-cs"/>
              </a:rPr>
              <a:t>Renewable</a:t>
            </a:r>
            <a:r>
              <a:rPr kumimoji="0" lang="fr-BE" sz="1400" b="0" i="0" u="none" strike="noStrike" kern="0" cap="none" spc="0" normalizeH="0" baseline="0" noProof="0" dirty="0">
                <a:ln>
                  <a:noFill/>
                </a:ln>
                <a:solidFill>
                  <a:srgbClr val="0C4476"/>
                </a:solidFill>
                <a:effectLst/>
                <a:uLnTx/>
                <a:uFillTx/>
                <a:latin typeface="Verdana"/>
                <a:ea typeface="+mn-ea"/>
                <a:cs typeface="+mn-cs"/>
              </a:rPr>
              <a:t> Energy</a:t>
            </a:r>
            <a:endParaRPr kumimoji="0" lang="en-GB" sz="1400" b="0" i="0" u="none" strike="noStrike" kern="0" cap="none" spc="0" normalizeH="0" baseline="0" noProof="0" dirty="0">
              <a:ln>
                <a:noFill/>
              </a:ln>
              <a:solidFill>
                <a:srgbClr val="0C4476"/>
              </a:solidFill>
              <a:effectLst/>
              <a:uLnTx/>
              <a:uFillTx/>
              <a:latin typeface="Verdana"/>
              <a:ea typeface="+mn-ea"/>
              <a:cs typeface="+mn-cs"/>
            </a:endParaRPr>
          </a:p>
        </p:txBody>
      </p:sp>
      <p:sp>
        <p:nvSpPr>
          <p:cNvPr id="24" name="Rectangle 23"/>
          <p:cNvSpPr/>
          <p:nvPr/>
        </p:nvSpPr>
        <p:spPr>
          <a:xfrm>
            <a:off x="6808789" y="4467126"/>
            <a:ext cx="1812925" cy="674031"/>
          </a:xfrm>
          <a:prstGeom prst="rect">
            <a:avLst/>
          </a:prstGeom>
        </p:spPr>
        <p:txBody>
          <a:bodyPr>
            <a:spAutoFit/>
          </a:bodyPr>
          <a:lstStyle/>
          <a:p>
            <a:pPr marL="0" marR="0" lvl="0" indent="0" algn="ctr" defTabSz="1333500" rtl="0" eaLnBrk="1" fontAlgn="auto" latinLnBrk="0" hangingPunct="1">
              <a:lnSpc>
                <a:spcPct val="90000"/>
              </a:lnSpc>
              <a:spcBef>
                <a:spcPts val="0"/>
              </a:spcBef>
              <a:spcAft>
                <a:spcPct val="35000"/>
              </a:spcAft>
              <a:buClrTx/>
              <a:buSzTx/>
              <a:buFontTx/>
              <a:buNone/>
              <a:tabLst/>
              <a:defRPr/>
            </a:pPr>
            <a:r>
              <a:rPr kumimoji="0" lang="fr-BE" sz="2800" b="0" i="0" u="none" strike="noStrike" kern="0" cap="none" spc="0" normalizeH="0" baseline="0" noProof="0" dirty="0">
                <a:ln>
                  <a:noFill/>
                </a:ln>
                <a:solidFill>
                  <a:srgbClr val="002060"/>
                </a:solidFill>
                <a:effectLst/>
                <a:uLnTx/>
                <a:uFillTx/>
                <a:latin typeface="Verdana"/>
                <a:ea typeface="+mn-ea"/>
                <a:cs typeface="+mn-cs"/>
                <a:sym typeface="Symbol"/>
              </a:rPr>
              <a:t>32,5</a:t>
            </a:r>
            <a:r>
              <a:rPr kumimoji="0" lang="fr-BE" sz="2800" b="0" i="0" u="none" strike="noStrike" kern="0" cap="none" spc="0" normalizeH="0" baseline="0" noProof="0" dirty="0">
                <a:ln>
                  <a:noFill/>
                </a:ln>
                <a:solidFill>
                  <a:srgbClr val="002060"/>
                </a:solidFill>
                <a:effectLst/>
                <a:uLnTx/>
                <a:uFillTx/>
                <a:latin typeface="Microsoft New Tai Lue"/>
                <a:ea typeface="+mn-ea"/>
                <a:cs typeface="+mn-cs"/>
              </a:rPr>
              <a:t>%</a:t>
            </a:r>
            <a:r>
              <a:rPr kumimoji="0" lang="fr-BE" sz="2400" b="0" i="0" u="none" strike="noStrike" kern="0" cap="none" spc="0" normalizeH="0" baseline="30000" noProof="0" dirty="0">
                <a:ln>
                  <a:noFill/>
                </a:ln>
                <a:solidFill>
                  <a:srgbClr val="002060"/>
                </a:solidFill>
                <a:effectLst/>
                <a:uLnTx/>
                <a:uFillTx/>
                <a:latin typeface="Microsoft New Tai Lue"/>
                <a:ea typeface="+mn-ea"/>
                <a:cs typeface="+mn-cs"/>
              </a:rPr>
              <a:t>*</a:t>
            </a:r>
            <a:r>
              <a:rPr kumimoji="0" lang="fr-BE" sz="2800" b="0" i="0" u="none" strike="noStrike" kern="0" cap="none" spc="0" normalizeH="0" baseline="0" noProof="0" dirty="0">
                <a:ln>
                  <a:noFill/>
                </a:ln>
                <a:solidFill>
                  <a:srgbClr val="002060"/>
                </a:solidFill>
                <a:effectLst/>
                <a:uLnTx/>
                <a:uFillTx/>
                <a:latin typeface="Microsoft New Tai Lue"/>
                <a:ea typeface="+mn-ea"/>
                <a:cs typeface="+mn-cs"/>
              </a:rPr>
              <a:t> </a:t>
            </a:r>
            <a:r>
              <a:rPr kumimoji="0" lang="en-GB" sz="1400" b="0" i="0" u="none" strike="noStrike" kern="0" cap="none" spc="0" normalizeH="0" baseline="0" noProof="0" dirty="0">
                <a:ln>
                  <a:noFill/>
                </a:ln>
                <a:solidFill>
                  <a:srgbClr val="0C4476"/>
                </a:solidFill>
                <a:effectLst/>
                <a:uLnTx/>
                <a:uFillTx/>
                <a:latin typeface="Microsoft New Tai Lue"/>
                <a:ea typeface="+mn-ea"/>
                <a:cs typeface="+mn-cs"/>
              </a:rPr>
              <a:t>Energy Efficiency</a:t>
            </a:r>
          </a:p>
        </p:txBody>
      </p:sp>
      <p:sp>
        <p:nvSpPr>
          <p:cNvPr id="25" name="Rectangle 24"/>
          <p:cNvSpPr/>
          <p:nvPr/>
        </p:nvSpPr>
        <p:spPr>
          <a:xfrm>
            <a:off x="4827589" y="5934130"/>
            <a:ext cx="1905000" cy="429348"/>
          </a:xfrm>
          <a:prstGeom prst="rect">
            <a:avLst/>
          </a:prstGeom>
        </p:spPr>
        <p:txBody>
          <a:bodyPr>
            <a:spAutoFit/>
          </a:bodyPr>
          <a:lstStyle/>
          <a:p>
            <a:pPr marL="0" marR="0" lvl="0" indent="0" algn="l" defTabSz="1333500" rtl="0" eaLnBrk="1" fontAlgn="auto" latinLnBrk="0" hangingPunct="1">
              <a:lnSpc>
                <a:spcPct val="90000"/>
              </a:lnSpc>
              <a:spcBef>
                <a:spcPts val="0"/>
              </a:spcBef>
              <a:spcAft>
                <a:spcPct val="35000"/>
              </a:spcAft>
              <a:buClrTx/>
              <a:buSzTx/>
              <a:buFontTx/>
              <a:buNone/>
              <a:tabLst/>
              <a:defRPr/>
            </a:pPr>
            <a:r>
              <a:rPr kumimoji="0" lang="en-GB" sz="1200" b="0" i="0" u="none" strike="noStrike" kern="0" cap="none" spc="0" normalizeH="0" baseline="0" noProof="0" dirty="0">
                <a:ln>
                  <a:noFill/>
                </a:ln>
                <a:solidFill>
                  <a:srgbClr val="183266"/>
                </a:solidFill>
                <a:effectLst/>
                <a:uLnTx/>
                <a:uFillTx/>
                <a:latin typeface="Microsoft New Tai Lue"/>
                <a:ea typeface="+mn-ea"/>
                <a:cs typeface="+mn-cs"/>
              </a:rPr>
              <a:t>* To be reviewed in 2023 (only upwards)</a:t>
            </a:r>
          </a:p>
        </p:txBody>
      </p:sp>
      <p:sp>
        <p:nvSpPr>
          <p:cNvPr id="28" name="Rectangle 27"/>
          <p:cNvSpPr/>
          <p:nvPr/>
        </p:nvSpPr>
        <p:spPr>
          <a:xfrm>
            <a:off x="6821691" y="5934130"/>
            <a:ext cx="1905000" cy="429348"/>
          </a:xfrm>
          <a:prstGeom prst="rect">
            <a:avLst/>
          </a:prstGeom>
        </p:spPr>
        <p:txBody>
          <a:bodyPr>
            <a:spAutoFit/>
          </a:bodyPr>
          <a:lstStyle/>
          <a:p>
            <a:pPr marL="0" marR="0" lvl="0" indent="0" algn="l" defTabSz="1333500" rtl="0" eaLnBrk="1" fontAlgn="auto" latinLnBrk="0" hangingPunct="1">
              <a:lnSpc>
                <a:spcPct val="90000"/>
              </a:lnSpc>
              <a:spcBef>
                <a:spcPts val="0"/>
              </a:spcBef>
              <a:spcAft>
                <a:spcPct val="35000"/>
              </a:spcAft>
              <a:buClrTx/>
              <a:buSzTx/>
              <a:buFontTx/>
              <a:buNone/>
              <a:tabLst/>
              <a:defRPr/>
            </a:pPr>
            <a:r>
              <a:rPr kumimoji="0" lang="en-GB" sz="1200" b="0" i="0" u="none" strike="noStrike" kern="0" cap="none" spc="0" normalizeH="0" baseline="0" noProof="0" dirty="0">
                <a:ln>
                  <a:noFill/>
                </a:ln>
                <a:solidFill>
                  <a:srgbClr val="183266"/>
                </a:solidFill>
                <a:effectLst/>
                <a:uLnTx/>
                <a:uFillTx/>
                <a:latin typeface="Microsoft New Tai Lue"/>
                <a:ea typeface="+mn-ea"/>
                <a:cs typeface="+mn-cs"/>
              </a:rPr>
              <a:t>* To be reviewed in 2023 (only upwards)</a:t>
            </a:r>
          </a:p>
        </p:txBody>
      </p:sp>
      <p:sp>
        <p:nvSpPr>
          <p:cNvPr id="31" name="Title 1">
            <a:extLst>
              <a:ext uri="{FF2B5EF4-FFF2-40B4-BE49-F238E27FC236}">
                <a16:creationId xmlns:a16="http://schemas.microsoft.com/office/drawing/2014/main" id="{716E069E-12CE-1946-A72B-AC4270894716}"/>
              </a:ext>
            </a:extLst>
          </p:cNvPr>
          <p:cNvSpPr>
            <a:spLocks noGrp="1"/>
          </p:cNvSpPr>
          <p:nvPr>
            <p:ph type="title"/>
          </p:nvPr>
        </p:nvSpPr>
        <p:spPr>
          <a:xfrm>
            <a:off x="131599" y="421008"/>
            <a:ext cx="11012488" cy="865186"/>
          </a:xfrm>
        </p:spPr>
        <p:txBody>
          <a:bodyPr/>
          <a:lstStyle/>
          <a:p>
            <a:r>
              <a:rPr lang="it-IT" b="1" dirty="0"/>
              <a:t>From 2020 Package to 2030 Framework</a:t>
            </a:r>
          </a:p>
        </p:txBody>
      </p:sp>
      <p:sp>
        <p:nvSpPr>
          <p:cNvPr id="2" name="Date Placeholder 1">
            <a:extLst>
              <a:ext uri="{FF2B5EF4-FFF2-40B4-BE49-F238E27FC236}">
                <a16:creationId xmlns:a16="http://schemas.microsoft.com/office/drawing/2014/main" id="{BF153462-7745-3C49-A607-7D0711D2BCD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829E9-89FC-0241-8E10-C50EE0D632EE}" type="datetime1">
              <a:rPr kumimoji="0" lang="it-IT"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Slide Number Placeholder 3">
            <a:extLst>
              <a:ext uri="{FF2B5EF4-FFF2-40B4-BE49-F238E27FC236}">
                <a16:creationId xmlns:a16="http://schemas.microsoft.com/office/drawing/2014/main" id="{11721E1A-8F52-BC45-BE42-56BB17CB5C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TextBox 2">
            <a:extLst>
              <a:ext uri="{FF2B5EF4-FFF2-40B4-BE49-F238E27FC236}">
                <a16:creationId xmlns:a16="http://schemas.microsoft.com/office/drawing/2014/main" id="{28D89164-DA1B-9949-A587-DFA1FBCC072A}"/>
              </a:ext>
            </a:extLst>
          </p:cNvPr>
          <p:cNvSpPr txBox="1"/>
          <p:nvPr/>
        </p:nvSpPr>
        <p:spPr>
          <a:xfrm>
            <a:off x="5531005" y="6858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175504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33" y="497849"/>
            <a:ext cx="11012486" cy="595455"/>
          </a:xfrm>
        </p:spPr>
        <p:txBody>
          <a:bodyPr/>
          <a:lstStyle/>
          <a:p>
            <a:r>
              <a:rPr lang="it-IT" b="1" dirty="0"/>
              <a:t>The 2030 </a:t>
            </a:r>
            <a:r>
              <a:rPr lang="it-IT" b="1" dirty="0" err="1"/>
              <a:t>Climate</a:t>
            </a:r>
            <a:r>
              <a:rPr lang="it-IT" b="1" dirty="0"/>
              <a:t> and Energy Framework</a:t>
            </a:r>
            <a:endParaRPr lang="en-GB" b="1"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07569-0B96-4F53-A0C8-5BCA7910936A}"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Pladsholder til sli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6" name="TextBox 5">
            <a:extLst>
              <a:ext uri="{FF2B5EF4-FFF2-40B4-BE49-F238E27FC236}">
                <a16:creationId xmlns:a16="http://schemas.microsoft.com/office/drawing/2014/main" id="{98C0C53E-9A66-A54E-906B-45F9D0CFEDB3}"/>
              </a:ext>
            </a:extLst>
          </p:cNvPr>
          <p:cNvSpPr txBox="1"/>
          <p:nvPr/>
        </p:nvSpPr>
        <p:spPr>
          <a:xfrm>
            <a:off x="590550" y="1363035"/>
            <a:ext cx="11149166" cy="52014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3000" b="0" i="0" u="none" strike="noStrike" kern="1200" cap="none" spc="60" normalizeH="0" baseline="0" noProof="0" dirty="0" err="1">
                <a:ln>
                  <a:noFill/>
                </a:ln>
                <a:effectLst/>
                <a:uLnTx/>
                <a:uFillTx/>
                <a:latin typeface="Microsoft New Tai Lue"/>
                <a:ea typeface="+mn-ea"/>
                <a:cs typeface="+mn-cs"/>
              </a:rPr>
              <a:t>Proposed</a:t>
            </a:r>
            <a:r>
              <a:rPr kumimoji="0" lang="it-IT" sz="3000" b="0" i="0" u="none" strike="noStrike" kern="1200" cap="none" spc="60" normalizeH="0" baseline="0" noProof="0" dirty="0">
                <a:ln>
                  <a:noFill/>
                </a:ln>
                <a:effectLst/>
                <a:uLnTx/>
                <a:uFillTx/>
                <a:latin typeface="Microsoft New Tai Lue"/>
                <a:ea typeface="+mn-ea"/>
                <a:cs typeface="+mn-cs"/>
              </a:rPr>
              <a:t> by EU </a:t>
            </a:r>
            <a:r>
              <a:rPr kumimoji="0" lang="it-IT" sz="3000" b="0" i="0" u="none" strike="noStrike" kern="1200" cap="none" spc="60" normalizeH="0" baseline="0" noProof="0" dirty="0" err="1">
                <a:ln>
                  <a:noFill/>
                </a:ln>
                <a:effectLst/>
                <a:uLnTx/>
                <a:uFillTx/>
                <a:latin typeface="Microsoft New Tai Lue"/>
                <a:ea typeface="+mn-ea"/>
                <a:cs typeface="+mn-cs"/>
              </a:rPr>
              <a:t>Commission</a:t>
            </a:r>
            <a:r>
              <a:rPr kumimoji="0" lang="it-IT" sz="3000" b="0" i="0" u="none" strike="noStrike" kern="1200" cap="none" spc="60" normalizeH="0" baseline="0" noProof="0" dirty="0">
                <a:ln>
                  <a:noFill/>
                </a:ln>
                <a:effectLst/>
                <a:uLnTx/>
                <a:uFillTx/>
                <a:latin typeface="Microsoft New Tai Lue"/>
                <a:ea typeface="+mn-ea"/>
                <a:cs typeface="+mn-cs"/>
              </a:rPr>
              <a:t> and </a:t>
            </a:r>
            <a:r>
              <a:rPr kumimoji="0" lang="it-IT" sz="3000" b="0" i="0" u="none" strike="noStrike" kern="1200" cap="none" spc="60" normalizeH="0" baseline="0" noProof="0" dirty="0" err="1">
                <a:ln>
                  <a:noFill/>
                </a:ln>
                <a:effectLst/>
                <a:uLnTx/>
                <a:uFillTx/>
                <a:latin typeface="Microsoft New Tai Lue"/>
                <a:ea typeface="+mn-ea"/>
                <a:cs typeface="+mn-cs"/>
              </a:rPr>
              <a:t>endorsed</a:t>
            </a:r>
            <a:r>
              <a:rPr kumimoji="0" lang="it-IT" sz="3000" b="0" i="0" u="none" strike="noStrike" kern="1200" cap="none" spc="60" normalizeH="0" baseline="0" noProof="0" dirty="0">
                <a:ln>
                  <a:noFill/>
                </a:ln>
                <a:effectLst/>
                <a:uLnTx/>
                <a:uFillTx/>
                <a:latin typeface="Microsoft New Tai Lue"/>
                <a:ea typeface="+mn-ea"/>
                <a:cs typeface="+mn-cs"/>
              </a:rPr>
              <a:t> by </a:t>
            </a:r>
            <a:r>
              <a:rPr kumimoji="0" lang="it-IT" sz="3000" b="0" i="0" u="none" strike="noStrike" kern="1200" cap="none" spc="60" normalizeH="0" baseline="0" noProof="0" dirty="0" err="1">
                <a:ln>
                  <a:noFill/>
                </a:ln>
                <a:effectLst/>
                <a:uLnTx/>
                <a:uFillTx/>
                <a:latin typeface="Microsoft New Tai Lue"/>
                <a:ea typeface="+mn-ea"/>
                <a:cs typeface="+mn-cs"/>
              </a:rPr>
              <a:t>European</a:t>
            </a:r>
            <a:r>
              <a:rPr kumimoji="0" lang="it-IT" sz="3000" b="0" i="0" u="none" strike="noStrike" kern="1200" cap="none" spc="60" normalizeH="0" baseline="0" noProof="0" dirty="0">
                <a:ln>
                  <a:noFill/>
                </a:ln>
                <a:effectLst/>
                <a:uLnTx/>
                <a:uFillTx/>
                <a:latin typeface="Microsoft New Tai Lue"/>
                <a:ea typeface="+mn-ea"/>
                <a:cs typeface="+mn-cs"/>
              </a:rPr>
              <a:t> </a:t>
            </a:r>
            <a:r>
              <a:rPr kumimoji="0" lang="it-IT" sz="3000" b="0" i="0" u="none" strike="noStrike" kern="1200" cap="none" spc="60" normalizeH="0" baseline="0" noProof="0" dirty="0" err="1">
                <a:ln>
                  <a:noFill/>
                </a:ln>
                <a:effectLst/>
                <a:uLnTx/>
                <a:uFillTx/>
                <a:latin typeface="Microsoft New Tai Lue"/>
                <a:ea typeface="+mn-ea"/>
                <a:cs typeface="+mn-cs"/>
              </a:rPr>
              <a:t>Council</a:t>
            </a:r>
            <a:r>
              <a:rPr kumimoji="0" lang="it-IT" sz="3000" b="0" i="0" u="none" strike="noStrike" kern="1200" cap="none" spc="60" normalizeH="0" baseline="0" noProof="0" dirty="0">
                <a:ln>
                  <a:noFill/>
                </a:ln>
                <a:effectLst/>
                <a:uLnTx/>
                <a:uFillTx/>
                <a:latin typeface="Microsoft New Tai Lue"/>
                <a:ea typeface="+mn-ea"/>
                <a:cs typeface="+mn-cs"/>
              </a:rPr>
              <a:t> in 2014</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600" b="0" i="0" u="none" strike="noStrike" kern="1200" cap="none" spc="60" normalizeH="0" baseline="0" noProof="0" dirty="0" smtClean="0">
                <a:ln>
                  <a:noFill/>
                </a:ln>
                <a:effectLst/>
                <a:uLnTx/>
                <a:uFillTx/>
                <a:latin typeface="Microsoft New Tai Lue"/>
                <a:ea typeface="+mn-ea"/>
                <a:cs typeface="+mn-cs"/>
              </a:rPr>
              <a:t>Upgrade </a:t>
            </a:r>
            <a:r>
              <a:rPr kumimoji="0" lang="it-IT" sz="2600" b="0" i="0" u="none" strike="noStrike" kern="1200" cap="none" spc="60" normalizeH="0" baseline="0" noProof="0" dirty="0">
                <a:ln>
                  <a:noFill/>
                </a:ln>
                <a:effectLst/>
                <a:uLnTx/>
                <a:uFillTx/>
                <a:latin typeface="Microsoft New Tai Lue"/>
                <a:ea typeface="+mn-ea"/>
                <a:cs typeface="+mn-cs"/>
              </a:rPr>
              <a:t>of GHG, RE and EE targets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600" b="0" i="0" u="none" strike="noStrike" kern="1200" cap="none" spc="60" normalizeH="0" baseline="0" noProof="0" dirty="0" smtClean="0">
                <a:ln>
                  <a:noFill/>
                </a:ln>
                <a:effectLst/>
                <a:uLnTx/>
                <a:uFillTx/>
                <a:latin typeface="Microsoft New Tai Lue"/>
                <a:ea typeface="+mn-ea"/>
                <a:cs typeface="+mn-cs"/>
              </a:rPr>
              <a:t>More </a:t>
            </a:r>
            <a:r>
              <a:rPr kumimoji="0" lang="it-IT" sz="2600" b="0" i="0" u="none" strike="noStrike" kern="1200" cap="none" spc="60" normalizeH="0" baseline="0" noProof="0" dirty="0">
                <a:ln>
                  <a:noFill/>
                </a:ln>
                <a:effectLst/>
                <a:uLnTx/>
                <a:uFillTx/>
                <a:latin typeface="Microsoft New Tai Lue"/>
                <a:ea typeface="+mn-ea"/>
                <a:cs typeface="+mn-cs"/>
              </a:rPr>
              <a:t>flexibility for MS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it-IT" sz="3000" b="0" i="1" u="none" strike="noStrike" kern="1200" cap="none" spc="60" normalizeH="0" baseline="0" noProof="0" dirty="0">
              <a:ln>
                <a:noFill/>
              </a:ln>
              <a:effectLst/>
              <a:uLnTx/>
              <a:uFillTx/>
              <a:latin typeface="Microsoft New Tai Lue"/>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3000" b="0" i="0" u="none" strike="noStrike" kern="1200" cap="none" spc="60" normalizeH="0" baseline="0" noProof="0" dirty="0">
                <a:ln>
                  <a:noFill/>
                </a:ln>
                <a:effectLst/>
                <a:uLnTx/>
                <a:uFillTx/>
                <a:latin typeface="Microsoft New Tai Lue"/>
                <a:ea typeface="+mn-ea"/>
                <a:cs typeface="+mn-cs"/>
              </a:rPr>
              <a:t>Update of </a:t>
            </a:r>
            <a:r>
              <a:rPr kumimoji="0" lang="it-IT" sz="3000" b="0" i="0" u="none" strike="noStrike" kern="1200" cap="none" spc="60" normalizeH="0" baseline="0" noProof="0" dirty="0" err="1">
                <a:ln>
                  <a:noFill/>
                </a:ln>
                <a:effectLst/>
                <a:uLnTx/>
                <a:uFillTx/>
                <a:latin typeface="Microsoft New Tai Lue"/>
                <a:ea typeface="+mn-ea"/>
                <a:cs typeface="+mn-cs"/>
              </a:rPr>
              <a:t>existing</a:t>
            </a:r>
            <a:r>
              <a:rPr kumimoji="0" lang="it-IT" sz="3000" b="0" i="0" u="none" strike="noStrike" kern="1200" cap="none" spc="60" normalizeH="0" baseline="0" noProof="0" dirty="0">
                <a:ln>
                  <a:noFill/>
                </a:ln>
                <a:effectLst/>
                <a:uLnTx/>
                <a:uFillTx/>
                <a:latin typeface="Microsoft New Tai Lue"/>
                <a:ea typeface="+mn-ea"/>
                <a:cs typeface="+mn-cs"/>
              </a:rPr>
              <a:t> </a:t>
            </a:r>
            <a:r>
              <a:rPr kumimoji="0" lang="it-IT" sz="3000" b="0" i="0" u="none" strike="noStrike" kern="1200" cap="none" spc="60" normalizeH="0" baseline="0" noProof="0" dirty="0" err="1">
                <a:ln>
                  <a:noFill/>
                </a:ln>
                <a:effectLst/>
                <a:uLnTx/>
                <a:uFillTx/>
                <a:latin typeface="Microsoft New Tai Lue"/>
                <a:ea typeface="+mn-ea"/>
                <a:cs typeface="+mn-cs"/>
              </a:rPr>
              <a:t>legislation</a:t>
            </a:r>
            <a:r>
              <a:rPr kumimoji="0" lang="it-IT" sz="3000" b="0" i="0" u="none" strike="noStrike" kern="1200" cap="none" spc="60" normalizeH="0" baseline="0" noProof="0" dirty="0">
                <a:ln>
                  <a:noFill/>
                </a:ln>
                <a:effectLst/>
                <a:uLnTx/>
                <a:uFillTx/>
                <a:latin typeface="Microsoft New Tai Lue"/>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600" b="0" i="0" u="none" strike="noStrike" kern="1200" cap="none" spc="60" normalizeH="0" baseline="0" noProof="0" dirty="0">
                <a:ln>
                  <a:noFill/>
                </a:ln>
                <a:effectLst/>
                <a:uLnTx/>
                <a:uFillTx/>
                <a:latin typeface="Microsoft New Tai Lue"/>
                <a:ea typeface="+mn-ea"/>
                <a:cs typeface="+mn-cs"/>
              </a:rPr>
              <a:t>ETS </a:t>
            </a:r>
            <a:r>
              <a:rPr kumimoji="0" lang="it-IT" sz="2600" b="0" i="0" u="none" strike="noStrike" kern="1200" cap="none" spc="60" normalizeH="0" baseline="0" noProof="0" dirty="0" err="1">
                <a:ln>
                  <a:noFill/>
                </a:ln>
                <a:effectLst/>
                <a:uLnTx/>
                <a:uFillTx/>
                <a:latin typeface="Microsoft New Tai Lue"/>
                <a:ea typeface="+mn-ea"/>
                <a:cs typeface="+mn-cs"/>
              </a:rPr>
              <a:t>reform</a:t>
            </a:r>
            <a:r>
              <a:rPr kumimoji="0" lang="it-IT" sz="2600" b="0" i="0" u="none" strike="noStrike" kern="1200" cap="none" spc="60" normalizeH="0" baseline="0" noProof="0" dirty="0">
                <a:ln>
                  <a:noFill/>
                </a:ln>
                <a:effectLst/>
                <a:uLnTx/>
                <a:uFillTx/>
                <a:latin typeface="Microsoft New Tai Lue"/>
                <a:ea typeface="+mn-ea"/>
                <a:cs typeface="+mn-cs"/>
              </a:rPr>
              <a:t> </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Directive (EU) 2018/410, </a:t>
            </a:r>
            <a:r>
              <a:rPr kumimoji="0" lang="it-IT" sz="2600" b="0" i="0" u="none" strike="noStrike" kern="1200" cap="none" spc="60" normalizeH="0" baseline="0" noProof="0" dirty="0" err="1">
                <a:ln>
                  <a:noFill/>
                </a:ln>
                <a:effectLst/>
                <a:uLnTx/>
                <a:uFillTx/>
                <a:latin typeface="Microsoft New Tai Lue"/>
                <a:ea typeface="+mn-ea"/>
                <a:cs typeface="+mn-cs"/>
                <a:sym typeface="Wingdings" pitchFamily="2" charset="2"/>
              </a:rPr>
              <a:t>amending</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Directive 2003/87/EC</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600" b="0" i="0" u="none" strike="noStrike" kern="1200" cap="none" spc="60" normalizeH="0" baseline="0" noProof="0" dirty="0" err="1">
                <a:ln>
                  <a:noFill/>
                </a:ln>
                <a:effectLst/>
                <a:uLnTx/>
                <a:uFillTx/>
                <a:latin typeface="Microsoft New Tai Lue"/>
                <a:ea typeface="+mn-ea"/>
                <a:cs typeface="+mn-cs"/>
                <a:sym typeface="Wingdings" pitchFamily="2" charset="2"/>
              </a:rPr>
              <a:t>Effort</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a:t>
            </a:r>
            <a:r>
              <a:rPr kumimoji="0" lang="it-IT" sz="2600" b="0" i="0" u="none" strike="noStrike" kern="1200" cap="none" spc="60" normalizeH="0" baseline="0" noProof="0" dirty="0" err="1">
                <a:ln>
                  <a:noFill/>
                </a:ln>
                <a:effectLst/>
                <a:uLnTx/>
                <a:uFillTx/>
                <a:latin typeface="Microsoft New Tai Lue"/>
                <a:ea typeface="+mn-ea"/>
                <a:cs typeface="+mn-cs"/>
                <a:sym typeface="Wingdings" pitchFamily="2" charset="2"/>
              </a:rPr>
              <a:t>Sharing</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a:t>
            </a:r>
            <a:r>
              <a:rPr kumimoji="0" lang="it-IT" sz="2600" b="0" i="0" u="none" strike="noStrike" kern="1200" cap="none" spc="60" normalizeH="0" baseline="0" noProof="0" dirty="0" err="1">
                <a:ln>
                  <a:noFill/>
                </a:ln>
                <a:effectLst/>
                <a:uLnTx/>
                <a:uFillTx/>
                <a:latin typeface="Microsoft New Tai Lue"/>
                <a:ea typeface="+mn-ea"/>
                <a:cs typeface="+mn-cs"/>
                <a:sym typeface="Wingdings" pitchFamily="2" charset="2"/>
              </a:rPr>
              <a:t>Regulation</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 </a:t>
            </a:r>
            <a:r>
              <a:rPr kumimoji="0" lang="it-IT" sz="2600" b="0" i="0" u="none" strike="noStrike" kern="1200" cap="none" spc="60" normalizeH="0" baseline="0" noProof="0" dirty="0" err="1">
                <a:ln>
                  <a:noFill/>
                </a:ln>
                <a:effectLst/>
                <a:uLnTx/>
                <a:uFillTx/>
                <a:latin typeface="Microsoft New Tai Lue"/>
                <a:ea typeface="+mn-ea"/>
                <a:cs typeface="+mn-cs"/>
                <a:sym typeface="Wingdings" pitchFamily="2" charset="2"/>
              </a:rPr>
              <a:t>Regulation</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(EU) 2018/842</a:t>
            </a:r>
            <a:endParaRPr kumimoji="0" lang="it-IT" sz="2600" b="0" i="0" u="none" strike="noStrike" kern="1200" cap="none" spc="60" normalizeH="0" baseline="0" noProof="0" dirty="0">
              <a:ln>
                <a:noFill/>
              </a:ln>
              <a:effectLst/>
              <a:uLnTx/>
              <a:uFillTx/>
              <a:latin typeface="Microsoft New Tai Lue"/>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600" b="0" i="0" u="none" strike="noStrike" kern="1200" cap="none" spc="60" normalizeH="0" baseline="0" noProof="0" dirty="0">
                <a:ln>
                  <a:noFill/>
                </a:ln>
                <a:effectLst/>
                <a:uLnTx/>
                <a:uFillTx/>
                <a:latin typeface="Microsoft New Tai Lue"/>
                <a:ea typeface="+mn-ea"/>
                <a:cs typeface="+mn-cs"/>
              </a:rPr>
              <a:t>RED </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Directive (EU) 2018/2001</a:t>
            </a:r>
            <a:endParaRPr kumimoji="0" lang="it-IT" sz="2600" b="0" i="0" u="none" strike="noStrike" kern="1200" cap="none" spc="60" normalizeH="0" baseline="0" noProof="0" dirty="0">
              <a:ln>
                <a:noFill/>
              </a:ln>
              <a:effectLst/>
              <a:uLnTx/>
              <a:uFillTx/>
              <a:latin typeface="Microsoft New Tai Lue"/>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600" b="0" i="0" u="none" strike="noStrike" kern="1200" cap="none" spc="60" normalizeH="0" baseline="0" noProof="0" dirty="0">
                <a:ln>
                  <a:noFill/>
                </a:ln>
                <a:effectLst/>
                <a:uLnTx/>
                <a:uFillTx/>
                <a:latin typeface="Microsoft New Tai Lue"/>
                <a:ea typeface="+mn-ea"/>
                <a:cs typeface="+mn-cs"/>
              </a:rPr>
              <a:t>EED </a:t>
            </a:r>
            <a:r>
              <a:rPr kumimoji="0" lang="it-IT" sz="2600" b="0" i="0" u="none" strike="noStrike" kern="1200" cap="none" spc="60" normalizeH="0" baseline="0" noProof="0" dirty="0">
                <a:ln>
                  <a:noFill/>
                </a:ln>
                <a:effectLst/>
                <a:uLnTx/>
                <a:uFillTx/>
                <a:latin typeface="Microsoft New Tai Lue"/>
                <a:ea typeface="+mn-ea"/>
                <a:cs typeface="+mn-cs"/>
                <a:sym typeface="Wingdings" pitchFamily="2" charset="2"/>
              </a:rPr>
              <a:t> Directive (EU) 2018/2002 </a:t>
            </a:r>
            <a:endParaRPr kumimoji="0" lang="it-IT" sz="2600" b="0" i="0" u="none" strike="noStrike" kern="1200" cap="none" spc="60" normalizeH="0" baseline="0" noProof="0" dirty="0">
              <a:ln>
                <a:noFill/>
              </a:ln>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000" b="0" i="0" u="none" strike="noStrike" kern="1200" cap="none" spc="60" normalizeH="0" baseline="0" noProof="0" dirty="0">
              <a:ln>
                <a:noFill/>
              </a:ln>
              <a:effectLst/>
              <a:uLnTx/>
              <a:uFillTx/>
              <a:latin typeface="Microsoft New Tai Lue"/>
              <a:ea typeface="+mn-ea"/>
              <a:cs typeface="+mn-cs"/>
            </a:endParaRPr>
          </a:p>
        </p:txBody>
      </p:sp>
    </p:spTree>
    <p:extLst>
      <p:ext uri="{BB962C8B-B14F-4D97-AF65-F5344CB8AC3E}">
        <p14:creationId xmlns:p14="http://schemas.microsoft.com/office/powerpoint/2010/main" val="250379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33" y="497850"/>
            <a:ext cx="11012486" cy="567012"/>
          </a:xfrm>
        </p:spPr>
        <p:txBody>
          <a:bodyPr/>
          <a:lstStyle/>
          <a:p>
            <a:r>
              <a:rPr lang="it-IT" b="1" dirty="0"/>
              <a:t>The 2030 </a:t>
            </a:r>
            <a:r>
              <a:rPr lang="it-IT" b="1" dirty="0" err="1"/>
              <a:t>Climate</a:t>
            </a:r>
            <a:r>
              <a:rPr lang="it-IT" b="1" dirty="0"/>
              <a:t> and Energy Framework</a:t>
            </a:r>
            <a:endParaRPr lang="en-GB" b="1"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07569-0B96-4F53-A0C8-5BCA7910936A}"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Pladsholder til sli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6" name="TextBox 5">
            <a:extLst>
              <a:ext uri="{FF2B5EF4-FFF2-40B4-BE49-F238E27FC236}">
                <a16:creationId xmlns:a16="http://schemas.microsoft.com/office/drawing/2014/main" id="{98C0C53E-9A66-A54E-906B-45F9D0CFEDB3}"/>
              </a:ext>
            </a:extLst>
          </p:cNvPr>
          <p:cNvSpPr txBox="1"/>
          <p:nvPr/>
        </p:nvSpPr>
        <p:spPr>
          <a:xfrm>
            <a:off x="590550" y="1064861"/>
            <a:ext cx="11149166"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1" u="none" strike="noStrike" kern="1200" cap="none" spc="60" normalizeH="0" baseline="0" noProof="0" dirty="0">
                <a:ln>
                  <a:noFill/>
                </a:ln>
                <a:effectLst/>
                <a:uLnTx/>
                <a:uFillTx/>
                <a:latin typeface="Microsoft New Tai Lue"/>
              </a:rPr>
              <a:t>... </a:t>
            </a:r>
            <a:r>
              <a:rPr kumimoji="0" lang="it-IT" sz="2400" b="0" i="0" u="none" strike="noStrike" kern="1200" cap="none" spc="60" normalizeH="0" baseline="0" noProof="0" dirty="0" err="1">
                <a:ln>
                  <a:noFill/>
                </a:ln>
                <a:effectLst/>
                <a:uLnTx/>
                <a:uFillTx/>
                <a:latin typeface="Microsoft New Tai Lue"/>
              </a:rPr>
              <a:t>introduction</a:t>
            </a:r>
            <a:r>
              <a:rPr kumimoji="0" lang="it-IT" sz="2400" b="0" i="0" u="none" strike="noStrike" kern="1200" cap="none" spc="60" normalizeH="0" baseline="0" noProof="0" dirty="0">
                <a:ln>
                  <a:noFill/>
                </a:ln>
                <a:effectLst/>
                <a:uLnTx/>
                <a:uFillTx/>
                <a:latin typeface="Microsoft New Tai Lue"/>
              </a:rPr>
              <a:t> of a ‘Energy Union’...</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60" normalizeH="0" baseline="0" noProof="0" dirty="0">
                <a:ln>
                  <a:noFill/>
                </a:ln>
                <a:effectLst/>
                <a:uLnTx/>
                <a:uFillTx/>
                <a:latin typeface="Microsoft New Tai Lue"/>
                <a:sym typeface="Wingdings" pitchFamily="2" charset="2"/>
              </a:rPr>
              <a:t>Long-</a:t>
            </a:r>
            <a:r>
              <a:rPr kumimoji="0" lang="it-IT" sz="2400" b="0" i="0" u="none" strike="noStrike" kern="1200" cap="none" spc="60" normalizeH="0" baseline="0" noProof="0" dirty="0" err="1">
                <a:ln>
                  <a:noFill/>
                </a:ln>
                <a:effectLst/>
                <a:uLnTx/>
                <a:uFillTx/>
                <a:latin typeface="Microsoft New Tai Lue"/>
                <a:sym typeface="Wingdings" pitchFamily="2" charset="2"/>
              </a:rPr>
              <a:t>term</a:t>
            </a:r>
            <a:r>
              <a:rPr kumimoji="0" lang="it-IT" sz="2400" b="0" i="0" u="none" strike="noStrike" kern="1200" cap="none" spc="60" normalizeH="0" baseline="0" noProof="0" dirty="0">
                <a:ln>
                  <a:noFill/>
                </a:ln>
                <a:effectLst/>
                <a:uLnTx/>
                <a:uFillTx/>
                <a:latin typeface="Microsoft New Tai Lue"/>
                <a:sym typeface="Wingdings" pitchFamily="2" charset="2"/>
              </a:rPr>
              <a:t> </a:t>
            </a:r>
            <a:r>
              <a:rPr kumimoji="0" lang="it-IT" sz="2400" b="0" i="0" u="none" strike="noStrike" kern="1200" cap="none" spc="60" normalizeH="0" baseline="0" noProof="0" dirty="0" err="1">
                <a:ln>
                  <a:noFill/>
                </a:ln>
                <a:effectLst/>
                <a:uLnTx/>
                <a:uFillTx/>
                <a:latin typeface="Microsoft New Tai Lue"/>
                <a:sym typeface="Wingdings" pitchFamily="2" charset="2"/>
              </a:rPr>
              <a:t>strategy</a:t>
            </a:r>
            <a:r>
              <a:rPr kumimoji="0" lang="it-IT" sz="2400" b="0" i="0" u="none" strike="noStrike" kern="1200" cap="none" spc="60" normalizeH="0" baseline="0" noProof="0" dirty="0">
                <a:ln>
                  <a:noFill/>
                </a:ln>
                <a:effectLst/>
                <a:uLnTx/>
                <a:uFillTx/>
                <a:latin typeface="Microsoft New Tai Lue"/>
                <a:sym typeface="Wingdings" pitchFamily="2" charset="2"/>
              </a:rPr>
              <a:t> for the </a:t>
            </a:r>
            <a:r>
              <a:rPr kumimoji="0" lang="it-IT" sz="2400" b="0" i="0" u="none" strike="noStrike" kern="1200" cap="none" spc="60" normalizeH="0" baseline="0" noProof="0" dirty="0" err="1">
                <a:ln>
                  <a:noFill/>
                </a:ln>
                <a:effectLst/>
                <a:uLnTx/>
                <a:uFillTx/>
                <a:latin typeface="Microsoft New Tai Lue"/>
                <a:sym typeface="Wingdings" pitchFamily="2" charset="2"/>
              </a:rPr>
              <a:t>integration</a:t>
            </a:r>
            <a:r>
              <a:rPr kumimoji="0" lang="it-IT" sz="2400" b="0" i="0" u="none" strike="noStrike" kern="1200" cap="none" spc="60" normalizeH="0" baseline="0" noProof="0" dirty="0">
                <a:ln>
                  <a:noFill/>
                </a:ln>
                <a:effectLst/>
                <a:uLnTx/>
                <a:uFillTx/>
                <a:latin typeface="Microsoft New Tai Lue"/>
                <a:sym typeface="Wingdings" pitchFamily="2" charset="2"/>
              </a:rPr>
              <a:t> of MS’ </a:t>
            </a:r>
            <a:r>
              <a:rPr kumimoji="0" lang="it-IT" sz="2400" b="0" i="0" u="none" strike="noStrike" kern="1200" cap="none" spc="60" normalizeH="0" baseline="0" noProof="0" dirty="0" err="1">
                <a:ln>
                  <a:noFill/>
                </a:ln>
                <a:effectLst/>
                <a:uLnTx/>
                <a:uFillTx/>
                <a:latin typeface="Microsoft New Tai Lue"/>
                <a:sym typeface="Wingdings" pitchFamily="2" charset="2"/>
              </a:rPr>
              <a:t>energy</a:t>
            </a:r>
            <a:r>
              <a:rPr kumimoji="0" lang="it-IT" sz="2400" b="0" i="0" u="none" strike="noStrike" kern="1200" cap="none" spc="60" normalizeH="0" baseline="0" noProof="0" dirty="0">
                <a:ln>
                  <a:noFill/>
                </a:ln>
                <a:effectLst/>
                <a:uLnTx/>
                <a:uFillTx/>
                <a:latin typeface="Microsoft New Tai Lue"/>
                <a:sym typeface="Wingdings" pitchFamily="2" charset="2"/>
              </a:rPr>
              <a:t> and </a:t>
            </a:r>
            <a:r>
              <a:rPr kumimoji="0" lang="it-IT" sz="2400" b="0" i="0" u="none" strike="noStrike" kern="1200" cap="none" spc="60" normalizeH="0" baseline="0" noProof="0" dirty="0" err="1">
                <a:ln>
                  <a:noFill/>
                </a:ln>
                <a:effectLst/>
                <a:uLnTx/>
                <a:uFillTx/>
                <a:latin typeface="Microsoft New Tai Lue"/>
                <a:sym typeface="Wingdings" pitchFamily="2" charset="2"/>
              </a:rPr>
              <a:t>climate</a:t>
            </a:r>
            <a:r>
              <a:rPr kumimoji="0" lang="it-IT" sz="2400" b="0" i="0" u="none" strike="noStrike" kern="1200" cap="none" spc="60" normalizeH="0" baseline="0" noProof="0" dirty="0">
                <a:ln>
                  <a:noFill/>
                </a:ln>
                <a:effectLst/>
                <a:uLnTx/>
                <a:uFillTx/>
                <a:latin typeface="Microsoft New Tai Lue"/>
                <a:sym typeface="Wingdings" pitchFamily="2" charset="2"/>
              </a:rPr>
              <a:t> </a:t>
            </a:r>
            <a:r>
              <a:rPr kumimoji="0" lang="it-IT" sz="2400" b="0" i="0" u="none" strike="noStrike" kern="1200" cap="none" spc="60" normalizeH="0" baseline="0" noProof="0" dirty="0" err="1">
                <a:ln>
                  <a:noFill/>
                </a:ln>
                <a:effectLst/>
                <a:uLnTx/>
                <a:uFillTx/>
                <a:latin typeface="Microsoft New Tai Lue"/>
                <a:sym typeface="Wingdings" pitchFamily="2" charset="2"/>
              </a:rPr>
              <a:t>policies</a:t>
            </a:r>
            <a:endParaRPr kumimoji="0" lang="it-IT" sz="2400" b="0" i="0" u="none" strike="noStrike" kern="1200" cap="none" spc="60" normalizeH="0" baseline="0" noProof="0" dirty="0">
              <a:ln>
                <a:noFill/>
              </a:ln>
              <a:effectLst/>
              <a:uLnTx/>
              <a:uFillTx/>
              <a:latin typeface="Microsoft New Tai Lue"/>
            </a:endParaRP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60" normalizeH="0" baseline="0" noProof="0" dirty="0">
                <a:ln>
                  <a:noFill/>
                </a:ln>
                <a:effectLst/>
                <a:uLnTx/>
                <a:uFillTx/>
                <a:latin typeface="Microsoft New Tai Lue"/>
                <a:sym typeface="Wingdings" pitchFamily="2" charset="2"/>
              </a:rPr>
              <a:t>Energy security, </a:t>
            </a:r>
            <a:r>
              <a:rPr kumimoji="0" lang="it-IT" sz="2400" b="0" i="0" u="none" strike="noStrike" kern="1200" cap="none" spc="60" normalizeH="0" baseline="0" noProof="0" dirty="0" err="1">
                <a:ln>
                  <a:noFill/>
                </a:ln>
                <a:effectLst/>
                <a:uLnTx/>
                <a:uFillTx/>
                <a:latin typeface="Microsoft New Tai Lue"/>
                <a:sym typeface="Wingdings" pitchFamily="2" charset="2"/>
              </a:rPr>
              <a:t>solidarity</a:t>
            </a:r>
            <a:r>
              <a:rPr kumimoji="0" lang="it-IT" sz="2400" b="0" i="0" u="none" strike="noStrike" kern="1200" cap="none" spc="60" normalizeH="0" baseline="0" noProof="0" dirty="0">
                <a:ln>
                  <a:noFill/>
                </a:ln>
                <a:effectLst/>
                <a:uLnTx/>
                <a:uFillTx/>
                <a:latin typeface="Microsoft New Tai Lue"/>
                <a:sym typeface="Wingdings" pitchFamily="2" charset="2"/>
              </a:rPr>
              <a:t> and trust</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60" normalizeH="0" baseline="0" noProof="0" dirty="0">
                <a:ln>
                  <a:noFill/>
                </a:ln>
                <a:effectLst/>
                <a:uLnTx/>
                <a:uFillTx/>
                <a:latin typeface="Microsoft New Tai Lue"/>
                <a:sym typeface="Wingdings" pitchFamily="2" charset="2"/>
              </a:rPr>
              <a:t>Integration of the EU </a:t>
            </a:r>
            <a:r>
              <a:rPr kumimoji="0" lang="it-IT" sz="2400" b="0" i="0" u="none" strike="noStrike" kern="1200" cap="none" spc="60" normalizeH="0" baseline="0" noProof="0" dirty="0" err="1">
                <a:ln>
                  <a:noFill/>
                </a:ln>
                <a:effectLst/>
                <a:uLnTx/>
                <a:uFillTx/>
                <a:latin typeface="Microsoft New Tai Lue"/>
                <a:sym typeface="Wingdings" pitchFamily="2" charset="2"/>
              </a:rPr>
              <a:t>energy</a:t>
            </a:r>
            <a:r>
              <a:rPr kumimoji="0" lang="it-IT" sz="2400" b="0" i="0" u="none" strike="noStrike" kern="1200" cap="none" spc="60" normalizeH="0" baseline="0" noProof="0" dirty="0">
                <a:ln>
                  <a:noFill/>
                </a:ln>
                <a:effectLst/>
                <a:uLnTx/>
                <a:uFillTx/>
                <a:latin typeface="Microsoft New Tai Lue"/>
                <a:sym typeface="Wingdings" pitchFamily="2" charset="2"/>
              </a:rPr>
              <a:t> market</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60" normalizeH="0" baseline="0" noProof="0" dirty="0">
                <a:ln>
                  <a:noFill/>
                </a:ln>
                <a:effectLst/>
                <a:uLnTx/>
                <a:uFillTx/>
                <a:latin typeface="Microsoft New Tai Lue"/>
                <a:sym typeface="Wingdings" pitchFamily="2" charset="2"/>
              </a:rPr>
              <a:t>Energy </a:t>
            </a:r>
            <a:r>
              <a:rPr kumimoji="0" lang="it-IT" sz="2400" b="0" i="0" u="none" strike="noStrike" kern="1200" cap="none" spc="60" normalizeH="0" baseline="0" noProof="0" dirty="0" err="1">
                <a:ln>
                  <a:noFill/>
                </a:ln>
                <a:effectLst/>
                <a:uLnTx/>
                <a:uFillTx/>
                <a:latin typeface="Microsoft New Tai Lue"/>
                <a:sym typeface="Wingdings" pitchFamily="2" charset="2"/>
              </a:rPr>
              <a:t>efficiency</a:t>
            </a:r>
            <a:endParaRPr kumimoji="0" lang="it-IT" sz="2400" b="0" i="0" u="none" strike="noStrike" kern="1200" cap="none" spc="60" normalizeH="0" baseline="0" noProof="0" dirty="0">
              <a:ln>
                <a:noFill/>
              </a:ln>
              <a:effectLst/>
              <a:uLnTx/>
              <a:uFillTx/>
              <a:latin typeface="Microsoft New Tai Lue"/>
              <a:sym typeface="Wingdings" pitchFamily="2" charset="2"/>
            </a:endParaRP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60" normalizeH="0" baseline="0" noProof="0" dirty="0" err="1">
                <a:ln>
                  <a:noFill/>
                </a:ln>
                <a:effectLst/>
                <a:uLnTx/>
                <a:uFillTx/>
                <a:latin typeface="Microsoft New Tai Lue"/>
                <a:sym typeface="Wingdings" pitchFamily="2" charset="2"/>
              </a:rPr>
              <a:t>Decarbonisation</a:t>
            </a:r>
            <a:endParaRPr kumimoji="0" lang="it-IT" sz="2400" b="0" i="0" u="none" strike="noStrike" kern="1200" cap="none" spc="60" normalizeH="0" baseline="0" noProof="0" dirty="0">
              <a:ln>
                <a:noFill/>
              </a:ln>
              <a:effectLst/>
              <a:uLnTx/>
              <a:uFillTx/>
              <a:latin typeface="Microsoft New Tai Lue"/>
              <a:sym typeface="Wingdings" pitchFamily="2" charset="2"/>
            </a:endParaRP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60" normalizeH="0" baseline="0" noProof="0" dirty="0">
                <a:ln>
                  <a:noFill/>
                </a:ln>
                <a:effectLst/>
                <a:uLnTx/>
                <a:uFillTx/>
                <a:latin typeface="Microsoft New Tai Lue"/>
                <a:sym typeface="Wingdings" pitchFamily="2" charset="2"/>
              </a:rPr>
              <a:t>Research, innovation and </a:t>
            </a:r>
            <a:r>
              <a:rPr kumimoji="0" lang="it-IT" sz="2400" b="0" i="0" u="none" strike="noStrike" kern="1200" cap="none" spc="60" normalizeH="0" baseline="0" noProof="0" dirty="0" smtClean="0">
                <a:ln>
                  <a:noFill/>
                </a:ln>
                <a:effectLst/>
                <a:uLnTx/>
                <a:uFillTx/>
                <a:latin typeface="Microsoft New Tai Lue"/>
                <a:sym typeface="Wingdings" pitchFamily="2" charset="2"/>
              </a:rPr>
              <a:t>competitiveness</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it-IT" sz="2400" b="0" i="0" u="none" strike="noStrike" kern="1200" cap="none" spc="60" normalizeH="0" baseline="0" noProof="0" dirty="0">
              <a:ln>
                <a:noFill/>
              </a:ln>
              <a:effectLst/>
              <a:uLnTx/>
              <a:uFillTx/>
              <a:latin typeface="Microsoft New Tai Lue"/>
            </a:endParaRPr>
          </a:p>
          <a:p>
            <a:pPr marL="342900" lvl="0" indent="-342900">
              <a:buFont typeface="Wingdings" panose="05000000000000000000" pitchFamily="2" charset="2"/>
              <a:buChar char="Ø"/>
              <a:defRPr/>
            </a:pPr>
            <a:r>
              <a:rPr lang="it-IT" sz="2400" spc="60" dirty="0"/>
              <a:t>and introduction of a new system of governance</a:t>
            </a:r>
          </a:p>
          <a:p>
            <a:pPr marL="914400" lvl="1" indent="-457200">
              <a:buFont typeface="Wingdings" panose="05000000000000000000" pitchFamily="2" charset="2"/>
              <a:buChar char="Ø"/>
              <a:defRPr/>
            </a:pPr>
            <a:r>
              <a:rPr lang="it-IT" sz="2400" spc="60" dirty="0"/>
              <a:t>Governance Regulation </a:t>
            </a:r>
            <a:r>
              <a:rPr lang="it-IT" sz="2400" spc="60" dirty="0">
                <a:sym typeface="Wingdings" pitchFamily="2" charset="2"/>
              </a:rPr>
              <a:t> Regulation (EU) 2018/1999</a:t>
            </a:r>
            <a:endParaRPr lang="it-IT" sz="2400" spc="60" dirty="0"/>
          </a:p>
          <a:p>
            <a:pPr marL="914400" lvl="1" indent="-457200">
              <a:buFont typeface="Wingdings" panose="05000000000000000000" pitchFamily="2" charset="2"/>
              <a:buChar char="Ø"/>
              <a:defRPr/>
            </a:pPr>
            <a:r>
              <a:rPr lang="it-IT" sz="2400" spc="60" dirty="0"/>
              <a:t>National Energy and Climate Plans (NECPs) </a:t>
            </a:r>
            <a:r>
              <a:rPr lang="it-IT" sz="2400" spc="60" dirty="0">
                <a:sym typeface="Wingdings" pitchFamily="2" charset="2"/>
              </a:rPr>
              <a:t> bridge between 2030 Framework and Energy Union</a:t>
            </a:r>
          </a:p>
          <a:p>
            <a:pPr marL="914400" lvl="1" indent="-457200">
              <a:buFont typeface="Wingdings" panose="05000000000000000000" pitchFamily="2" charset="2"/>
              <a:buChar char="Ø"/>
              <a:defRPr/>
            </a:pPr>
            <a:r>
              <a:rPr lang="it-IT" sz="2400" spc="60" dirty="0">
                <a:sym typeface="Wingdings" pitchFamily="2" charset="2"/>
              </a:rPr>
              <a:t>U</a:t>
            </a:r>
            <a:r>
              <a:rPr lang="it-IT" sz="2400" spc="60" dirty="0"/>
              <a:t>nified planning and reporting mechanism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it-IT" sz="2400" b="0" i="0" u="none" strike="noStrike" kern="1200" cap="none" spc="60" normalizeH="0" baseline="0" noProof="0" dirty="0">
              <a:ln>
                <a:noFill/>
              </a:ln>
              <a:effectLst/>
              <a:uLnTx/>
              <a:uFillTx/>
              <a:latin typeface="Microsoft New Tai Lue"/>
            </a:endParaRPr>
          </a:p>
        </p:txBody>
      </p:sp>
    </p:spTree>
    <p:extLst>
      <p:ext uri="{BB962C8B-B14F-4D97-AF65-F5344CB8AC3E}">
        <p14:creationId xmlns:p14="http://schemas.microsoft.com/office/powerpoint/2010/main" val="316157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664" y="343425"/>
            <a:ext cx="10646487" cy="6514575"/>
          </a:xfrm>
          <a:prstGeom prst="rect">
            <a:avLst/>
          </a:prstGeom>
        </p:spPr>
      </p:pic>
      <p:sp>
        <p:nvSpPr>
          <p:cNvPr id="5" name="TextBox 4"/>
          <p:cNvSpPr txBox="1"/>
          <p:nvPr/>
        </p:nvSpPr>
        <p:spPr>
          <a:xfrm>
            <a:off x="10342180" y="6550223"/>
            <a:ext cx="2270234" cy="307777"/>
          </a:xfrm>
          <a:prstGeom prst="rect">
            <a:avLst/>
          </a:prstGeom>
          <a:noFill/>
        </p:spPr>
        <p:txBody>
          <a:bodyPr wrap="square" rtlCol="0">
            <a:spAutoFit/>
          </a:bodyPr>
          <a:lstStyle/>
          <a:p>
            <a:r>
              <a:rPr lang="en-GB" sz="1400"/>
              <a:t>COM(2019) 640 final</a:t>
            </a:r>
          </a:p>
        </p:txBody>
      </p:sp>
      <p:sp>
        <p:nvSpPr>
          <p:cNvPr id="7" name="Title 1"/>
          <p:cNvSpPr txBox="1">
            <a:spLocks/>
          </p:cNvSpPr>
          <p:nvPr/>
        </p:nvSpPr>
        <p:spPr bwMode="auto">
          <a:xfrm>
            <a:off x="431807" y="333386"/>
            <a:ext cx="93683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da-DK" kern="0" dirty="0" smtClean="0">
                <a:solidFill>
                  <a:srgbClr val="A31D20"/>
                </a:solidFill>
                <a:latin typeface="Microsoft New Tai Lue"/>
              </a:rPr>
              <a:t>EU Green Deal</a:t>
            </a:r>
            <a:endParaRPr kumimoji="0" lang="en-US" altLang="da-DK" sz="2800" b="1" i="0" u="none" strike="noStrike" kern="0" cap="none" spc="0" normalizeH="0" baseline="0" noProof="0" dirty="0" smtClean="0">
              <a:ln>
                <a:noFill/>
              </a:ln>
              <a:solidFill>
                <a:srgbClr val="A31D20"/>
              </a:solidFill>
              <a:effectLst/>
              <a:uLnTx/>
              <a:uFillTx/>
              <a:latin typeface="Microsoft New Tai Lue"/>
              <a:ea typeface="+mj-ea"/>
              <a:cs typeface="+mj-cs"/>
            </a:endParaRPr>
          </a:p>
        </p:txBody>
      </p:sp>
    </p:spTree>
    <p:extLst>
      <p:ext uri="{BB962C8B-B14F-4D97-AF65-F5344CB8AC3E}">
        <p14:creationId xmlns:p14="http://schemas.microsoft.com/office/powerpoint/2010/main" val="1445162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7"/>
          <p:cNvSpPr txBox="1">
            <a:spLocks noChangeArrowheads="1"/>
          </p:cNvSpPr>
          <p:nvPr/>
        </p:nvSpPr>
        <p:spPr bwMode="auto">
          <a:xfrm>
            <a:off x="630589" y="1520606"/>
            <a:ext cx="11422149" cy="45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714500" indent="-3429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da-DK" b="1" dirty="0" smtClean="0">
                <a:solidFill>
                  <a:srgbClr val="000000"/>
                </a:solidFill>
                <a:latin typeface="Microsoft New Tai Lue"/>
              </a:rPr>
              <a:t>50-55% GHG emission reduction target by 2030</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da-DK" b="1" dirty="0" smtClean="0">
                <a:solidFill>
                  <a:srgbClr val="000000"/>
                </a:solidFill>
                <a:latin typeface="Microsoft New Tai Lue"/>
              </a:rPr>
              <a:t>Climate neutrality 2050</a:t>
            </a:r>
            <a:r>
              <a:rPr kumimoji="0" lang="en-US" altLang="da-DK" sz="2400"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sz="2400"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	</a:t>
            </a:r>
          </a:p>
          <a:p>
            <a:pPr marL="17145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altLang="da-DK" dirty="0" smtClean="0">
                <a:solidFill>
                  <a:srgbClr val="000000"/>
                </a:solidFill>
                <a:latin typeface="Microsoft New Tai Lue"/>
              </a:rPr>
              <a:t>Review of EU ETS (new sectors)</a:t>
            </a:r>
          </a:p>
          <a:p>
            <a:pPr marL="17145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altLang="da-DK" sz="2400"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Non-ETS sectors</a:t>
            </a:r>
          </a:p>
          <a:p>
            <a:pPr marL="17145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altLang="da-DK" baseline="0" dirty="0" smtClean="0">
                <a:solidFill>
                  <a:srgbClr val="000000"/>
                </a:solidFill>
                <a:latin typeface="Microsoft New Tai Lue"/>
              </a:rPr>
              <a:t>Taxation –consumer </a:t>
            </a:r>
            <a:r>
              <a:rPr lang="en-US" altLang="da-DK" baseline="0" dirty="0" err="1" smtClean="0">
                <a:solidFill>
                  <a:srgbClr val="000000"/>
                </a:solidFill>
                <a:latin typeface="Microsoft New Tai Lue"/>
              </a:rPr>
              <a:t>behaviour</a:t>
            </a:r>
            <a:endParaRPr lang="en-US" altLang="da-DK" baseline="0" dirty="0" smtClean="0">
              <a:solidFill>
                <a:srgbClr val="000000"/>
              </a:solidFill>
              <a:latin typeface="Microsoft New Tai Lue"/>
            </a:endParaRPr>
          </a:p>
          <a:p>
            <a:pPr marL="17145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altLang="da-DK" noProof="0" dirty="0" smtClean="0">
                <a:solidFill>
                  <a:srgbClr val="000000"/>
                </a:solidFill>
                <a:latin typeface="Microsoft New Tai Lue"/>
              </a:rPr>
              <a:t>Carbon </a:t>
            </a:r>
            <a:r>
              <a:rPr lang="en-US" altLang="da-DK" noProof="0" dirty="0" smtClean="0">
                <a:solidFill>
                  <a:srgbClr val="000000"/>
                </a:solidFill>
                <a:latin typeface="Microsoft New Tai Lue"/>
              </a:rPr>
              <a:t>Border Adjustment Mechanism</a:t>
            </a:r>
          </a:p>
          <a:p>
            <a:pPr lvl="3">
              <a:spcBef>
                <a:spcPct val="20000"/>
              </a:spcBef>
              <a:buFont typeface="Wingdings" panose="05000000000000000000" pitchFamily="2" charset="2"/>
              <a:buChar char="Ø"/>
            </a:pPr>
            <a:r>
              <a:rPr lang="en-US" altLang="da-DK" dirty="0">
                <a:solidFill>
                  <a:srgbClr val="000000"/>
                </a:solidFill>
                <a:latin typeface="Microsoft New Tai Lue"/>
              </a:rPr>
              <a:t>Carbon Pricing – ‘</a:t>
            </a:r>
            <a:r>
              <a:rPr lang="en-US" altLang="da-DK" i="1" dirty="0">
                <a:solidFill>
                  <a:srgbClr val="000000"/>
                </a:solidFill>
                <a:latin typeface="Microsoft New Tai Lue"/>
              </a:rPr>
              <a:t>different pricing instruments must complement each other and jointly provide a coherent policy framework’</a:t>
            </a:r>
            <a:endParaRPr kumimoji="0" lang="en-US" altLang="da-DK" sz="2400" b="0" i="1" u="none" strike="noStrike" kern="1200" cap="none" spc="0" normalizeH="0" baseline="0" noProof="0" dirty="0" smtClean="0">
              <a:ln>
                <a:noFill/>
              </a:ln>
              <a:solidFill>
                <a:srgbClr val="000000"/>
              </a:solidFill>
              <a:effectLst/>
              <a:uLnTx/>
              <a:uFillTx/>
              <a:latin typeface="Microsoft New Tai Lue"/>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da-DK" sz="2400" b="0" i="1" u="none" strike="noStrike" kern="1200" cap="none" spc="0" normalizeH="0" baseline="0" noProof="0" dirty="0">
              <a:ln>
                <a:noFill/>
              </a:ln>
              <a:solidFill>
                <a:srgbClr val="000000"/>
              </a:solidFill>
              <a:effectLst/>
              <a:uLnTx/>
              <a:uFillTx/>
              <a:latin typeface="Microsoft New Tai Lue"/>
            </a:endParaRPr>
          </a:p>
        </p:txBody>
      </p:sp>
      <p:sp>
        <p:nvSpPr>
          <p:cNvPr id="4" name="Title 1"/>
          <p:cNvSpPr txBox="1">
            <a:spLocks/>
          </p:cNvSpPr>
          <p:nvPr/>
        </p:nvSpPr>
        <p:spPr bwMode="auto">
          <a:xfrm>
            <a:off x="431807" y="333386"/>
            <a:ext cx="93683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da-DK" kern="0" dirty="0" smtClean="0">
                <a:solidFill>
                  <a:srgbClr val="A31D20"/>
                </a:solidFill>
                <a:latin typeface="Microsoft New Tai Lue"/>
              </a:rPr>
              <a:t>Increase climate ambition: Key Issues</a:t>
            </a:r>
            <a:endParaRPr kumimoji="0" lang="en-US" altLang="da-DK" sz="2800" b="1" i="0" u="none" strike="noStrike" kern="0" cap="none" spc="0" normalizeH="0" baseline="0" noProof="0" dirty="0" smtClean="0">
              <a:ln>
                <a:noFill/>
              </a:ln>
              <a:solidFill>
                <a:srgbClr val="A31D20"/>
              </a:solidFill>
              <a:effectLst/>
              <a:uLnTx/>
              <a:uFillTx/>
              <a:latin typeface="Microsoft New Tai Lue"/>
              <a:ea typeface="+mj-ea"/>
              <a:cs typeface="+mj-cs"/>
            </a:endParaRPr>
          </a:p>
        </p:txBody>
      </p:sp>
    </p:spTree>
    <p:extLst>
      <p:ext uri="{BB962C8B-B14F-4D97-AF65-F5344CB8AC3E}">
        <p14:creationId xmlns:p14="http://schemas.microsoft.com/office/powerpoint/2010/main" val="3320491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7"/>
          <p:cNvSpPr txBox="1">
            <a:spLocks noChangeArrowheads="1"/>
          </p:cNvSpPr>
          <p:nvPr/>
        </p:nvSpPr>
        <p:spPr bwMode="auto">
          <a:xfrm>
            <a:off x="0" y="1054111"/>
            <a:ext cx="11422149" cy="45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714500" indent="-3429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sz="2400" b="0" i="0" u="none" strike="noStrike" kern="1200" cap="none" spc="0" normalizeH="0" baseline="0" noProof="0" dirty="0" smtClean="0">
                <a:ln>
                  <a:noFill/>
                </a:ln>
                <a:effectLst/>
                <a:uLnTx/>
                <a:uFillTx/>
                <a:latin typeface="+mj-lt"/>
              </a:rPr>
              <a:t>	</a:t>
            </a:r>
          </a:p>
          <a:p>
            <a:pPr lvl="3">
              <a:spcBef>
                <a:spcPct val="20000"/>
              </a:spcBef>
              <a:buFont typeface="Wingdings" panose="05000000000000000000" pitchFamily="2" charset="2"/>
              <a:buChar char="Ø"/>
            </a:pPr>
            <a:r>
              <a:rPr lang="en-US" altLang="da-DK" dirty="0" smtClean="0">
                <a:latin typeface="+mj-lt"/>
              </a:rPr>
              <a:t>legally </a:t>
            </a:r>
            <a:r>
              <a:rPr lang="en-US" altLang="da-DK" dirty="0">
                <a:latin typeface="+mj-lt"/>
              </a:rPr>
              <a:t>binding target of </a:t>
            </a:r>
            <a:r>
              <a:rPr lang="en-US" altLang="da-DK" dirty="0" smtClean="0">
                <a:latin typeface="+mj-lt"/>
              </a:rPr>
              <a:t>net </a:t>
            </a:r>
            <a:r>
              <a:rPr lang="en-US" altLang="da-DK" dirty="0">
                <a:latin typeface="+mj-lt"/>
              </a:rPr>
              <a:t>zero greenhouse gas emissions by </a:t>
            </a:r>
            <a:r>
              <a:rPr lang="en-US" altLang="da-DK" dirty="0" smtClean="0">
                <a:latin typeface="+mj-lt"/>
              </a:rPr>
              <a:t>2050</a:t>
            </a:r>
          </a:p>
          <a:p>
            <a:pPr lvl="3">
              <a:spcBef>
                <a:spcPct val="20000"/>
              </a:spcBef>
              <a:buFont typeface="Wingdings" panose="05000000000000000000" pitchFamily="2" charset="2"/>
              <a:buChar char="Ø"/>
            </a:pPr>
            <a:r>
              <a:rPr lang="en-US" altLang="da-DK" dirty="0" smtClean="0">
                <a:latin typeface="+mj-lt"/>
              </a:rPr>
              <a:t>new </a:t>
            </a:r>
            <a:r>
              <a:rPr lang="en-US" altLang="da-DK" dirty="0">
                <a:latin typeface="+mj-lt"/>
              </a:rPr>
              <a:t>EU target for 2030 </a:t>
            </a:r>
            <a:r>
              <a:rPr lang="en-US" altLang="da-DK" dirty="0" smtClean="0">
                <a:latin typeface="+mj-lt"/>
              </a:rPr>
              <a:t>(55</a:t>
            </a:r>
            <a:r>
              <a:rPr lang="en-US" altLang="da-DK" dirty="0">
                <a:latin typeface="+mj-lt"/>
              </a:rPr>
              <a:t>% compared to levels in </a:t>
            </a:r>
            <a:r>
              <a:rPr lang="en-US" altLang="da-DK" dirty="0" smtClean="0">
                <a:latin typeface="+mj-lt"/>
              </a:rPr>
              <a:t>1990) </a:t>
            </a:r>
          </a:p>
          <a:p>
            <a:pPr lvl="3">
              <a:spcBef>
                <a:spcPct val="20000"/>
              </a:spcBef>
              <a:buFont typeface="Wingdings" panose="05000000000000000000" pitchFamily="2" charset="2"/>
              <a:buChar char="Ø"/>
            </a:pPr>
            <a:r>
              <a:rPr lang="en-US" altLang="da-DK" dirty="0">
                <a:latin typeface="+mj-lt"/>
              </a:rPr>
              <a:t>2030-2050 EU-wide </a:t>
            </a:r>
            <a:r>
              <a:rPr lang="en-US" altLang="da-DK" dirty="0" smtClean="0">
                <a:latin typeface="+mj-lt"/>
              </a:rPr>
              <a:t>trajectory</a:t>
            </a:r>
          </a:p>
          <a:p>
            <a:pPr lvl="3">
              <a:spcBef>
                <a:spcPct val="20000"/>
              </a:spcBef>
              <a:buFont typeface="Wingdings" panose="05000000000000000000" pitchFamily="2" charset="2"/>
              <a:buChar char="Ø"/>
            </a:pPr>
            <a:r>
              <a:rPr lang="en-US" altLang="da-DK" dirty="0" smtClean="0">
                <a:latin typeface="+mj-lt"/>
              </a:rPr>
              <a:t>By June </a:t>
            </a:r>
            <a:r>
              <a:rPr lang="en-US" altLang="da-DK" dirty="0">
                <a:latin typeface="+mj-lt"/>
              </a:rPr>
              <a:t>2021, the Commission shall review </a:t>
            </a:r>
            <a:r>
              <a:rPr lang="en-US" altLang="da-DK" dirty="0" smtClean="0">
                <a:latin typeface="+mj-lt"/>
              </a:rPr>
              <a:t>legislation towards the target</a:t>
            </a:r>
          </a:p>
          <a:p>
            <a:pPr lvl="3">
              <a:spcBef>
                <a:spcPct val="20000"/>
              </a:spcBef>
              <a:buFont typeface="Wingdings" panose="05000000000000000000" pitchFamily="2" charset="2"/>
              <a:buChar char="Ø"/>
            </a:pPr>
            <a:r>
              <a:rPr lang="en-US" dirty="0">
                <a:latin typeface="+mj-lt"/>
              </a:rPr>
              <a:t>measures to keep track of progress and adjust actions</a:t>
            </a:r>
          </a:p>
          <a:p>
            <a:pPr lvl="3">
              <a:spcBef>
                <a:spcPct val="20000"/>
              </a:spcBef>
              <a:buFont typeface="Wingdings" panose="05000000000000000000" pitchFamily="2" charset="2"/>
              <a:buChar char="Ø"/>
            </a:pPr>
            <a:r>
              <a:rPr lang="en-US" dirty="0">
                <a:latin typeface="+mj-lt"/>
              </a:rPr>
              <a:t>Assessment of Union progress and measures (2023, and every 5 years thereafter)</a:t>
            </a:r>
          </a:p>
          <a:p>
            <a:pPr lvl="3">
              <a:spcBef>
                <a:spcPct val="20000"/>
              </a:spcBef>
              <a:buFont typeface="Wingdings" panose="05000000000000000000" pitchFamily="2" charset="2"/>
              <a:buChar char="Ø"/>
            </a:pPr>
            <a:r>
              <a:rPr lang="en-US" dirty="0">
                <a:latin typeface="+mj-lt"/>
              </a:rPr>
              <a:t>Assessment of National Energy and Climate Plans or Biennial Progress Reports  (Governance Regulation)</a:t>
            </a:r>
          </a:p>
          <a:p>
            <a:pPr marL="1371600" lvl="3" indent="0">
              <a:spcBef>
                <a:spcPct val="20000"/>
              </a:spcBef>
            </a:pPr>
            <a:r>
              <a:rPr lang="en-US" altLang="da-DK" dirty="0" smtClean="0">
                <a:latin typeface="+mj-lt"/>
              </a:rPr>
              <a:t> </a:t>
            </a:r>
          </a:p>
        </p:txBody>
      </p:sp>
      <p:sp>
        <p:nvSpPr>
          <p:cNvPr id="4" name="Title 1"/>
          <p:cNvSpPr txBox="1">
            <a:spLocks/>
          </p:cNvSpPr>
          <p:nvPr/>
        </p:nvSpPr>
        <p:spPr bwMode="auto">
          <a:xfrm>
            <a:off x="431807" y="333386"/>
            <a:ext cx="93683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da-DK" kern="0" dirty="0" smtClean="0">
                <a:solidFill>
                  <a:srgbClr val="A31D20"/>
                </a:solidFill>
                <a:latin typeface="Microsoft New Tai Lue"/>
              </a:rPr>
              <a:t>EU Climate Law </a:t>
            </a:r>
            <a:r>
              <a:rPr lang="en-US" altLang="da-DK" kern="0" dirty="0" smtClean="0">
                <a:solidFill>
                  <a:srgbClr val="A31D20"/>
                </a:solidFill>
                <a:latin typeface="Microsoft New Tai Lue"/>
              </a:rPr>
              <a:t>(Adopted June 2021)</a:t>
            </a:r>
            <a:endParaRPr kumimoji="0" lang="en-US" altLang="da-DK" sz="2800" b="1" i="0" u="none" strike="noStrike" kern="0" cap="none" spc="0" normalizeH="0" baseline="0" noProof="0" dirty="0" smtClean="0">
              <a:ln>
                <a:noFill/>
              </a:ln>
              <a:solidFill>
                <a:srgbClr val="A31D20"/>
              </a:solidFill>
              <a:effectLst/>
              <a:uLnTx/>
              <a:uFillTx/>
              <a:latin typeface="Microsoft New Tai Lue"/>
              <a:ea typeface="+mj-ea"/>
              <a:cs typeface="+mj-cs"/>
            </a:endParaRPr>
          </a:p>
        </p:txBody>
      </p:sp>
    </p:spTree>
    <p:extLst>
      <p:ext uri="{BB962C8B-B14F-4D97-AF65-F5344CB8AC3E}">
        <p14:creationId xmlns:p14="http://schemas.microsoft.com/office/powerpoint/2010/main" val="4057096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Rectangle 3"/>
          <p:cNvSpPr/>
          <p:nvPr/>
        </p:nvSpPr>
        <p:spPr>
          <a:xfrm>
            <a:off x="2485101" y="2122972"/>
            <a:ext cx="7844010"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2800" b="0" i="0" u="none" strike="noStrike" kern="1200" cap="none" spc="0" normalizeH="0" baseline="0" noProof="0" dirty="0" err="1" smtClean="0">
                <a:ln>
                  <a:noFill/>
                </a:ln>
                <a:solidFill>
                  <a:srgbClr val="313131"/>
                </a:solidFill>
                <a:effectLst/>
                <a:uLnTx/>
                <a:uFillTx/>
                <a:latin typeface="Microsoft New Tai Lue"/>
                <a:ea typeface="+mn-ea"/>
                <a:cs typeface="+mn-cs"/>
              </a:rPr>
              <a:t>Introduction</a:t>
            </a:r>
            <a:endParaRPr kumimoji="0" lang="da-DK" sz="2800" b="0" i="0" u="none" strike="noStrike" kern="1200" cap="none" spc="0" normalizeH="0" baseline="0" noProof="0" dirty="0" smtClean="0">
              <a:ln>
                <a:noFill/>
              </a:ln>
              <a:solidFill>
                <a:srgbClr val="313131"/>
              </a:solidFill>
              <a:effectLst/>
              <a:uLnTx/>
              <a:uFillTx/>
              <a:latin typeface="Microsoft New Tai Lue"/>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a-DK" sz="2800" dirty="0">
              <a:solidFill>
                <a:srgbClr val="313131"/>
              </a:solidFill>
              <a:latin typeface="Microsoft New Tai Lue"/>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2800" b="0" i="0" u="none" strike="noStrike" kern="1200" cap="none" spc="0" normalizeH="0" baseline="0" noProof="0" dirty="0" smtClean="0">
                <a:ln>
                  <a:noFill/>
                </a:ln>
                <a:solidFill>
                  <a:srgbClr val="313131"/>
                </a:solidFill>
                <a:effectLst/>
                <a:uLnTx/>
                <a:uFillTx/>
                <a:latin typeface="Microsoft New Tai Lue"/>
                <a:ea typeface="+mn-ea"/>
                <a:cs typeface="+mn-cs"/>
              </a:rPr>
              <a:t>EU’s</a:t>
            </a:r>
            <a:r>
              <a:rPr kumimoji="0" lang="da-DK" sz="2800" b="0" i="0" u="none" strike="noStrike" kern="1200" cap="none" spc="0" normalizeH="0" noProof="0" dirty="0" smtClean="0">
                <a:ln>
                  <a:noFill/>
                </a:ln>
                <a:solidFill>
                  <a:srgbClr val="313131"/>
                </a:solidFill>
                <a:effectLst/>
                <a:uLnTx/>
                <a:uFillTx/>
                <a:latin typeface="Microsoft New Tai Lue"/>
                <a:ea typeface="+mn-ea"/>
                <a:cs typeface="+mn-cs"/>
              </a:rPr>
              <a:t> green agenda</a:t>
            </a:r>
            <a:endParaRPr kumimoji="0" lang="da-DK" sz="2800" b="0" i="0" u="none" strike="noStrike" kern="1200" cap="none" spc="0" normalizeH="0" baseline="0" noProof="0" dirty="0" smtClean="0">
              <a:ln>
                <a:noFill/>
              </a:ln>
              <a:solidFill>
                <a:srgbClr val="313131"/>
              </a:solidFill>
              <a:effectLst/>
              <a:uLnTx/>
              <a:uFillTx/>
              <a:latin typeface="Microsoft New Tai Lue"/>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Denmark’s  green agenda</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     	</a:t>
            </a:r>
            <a:endParaRPr kumimoji="0" lang="en-US" sz="2800" b="0" i="0" u="none" strike="noStrike" kern="1200" cap="none" spc="0" normalizeH="0" baseline="0" noProof="0" dirty="0">
              <a:ln>
                <a:noFill/>
              </a:ln>
              <a:solidFill>
                <a:srgbClr val="313131"/>
              </a:solidFill>
              <a:effectLst/>
              <a:uLnTx/>
              <a:uFillTx/>
              <a:latin typeface="Microsoft New Tai Lue"/>
              <a:ea typeface="+mn-ea"/>
              <a:cs typeface="+mn-cs"/>
            </a:endParaRPr>
          </a:p>
        </p:txBody>
      </p:sp>
      <p:sp>
        <p:nvSpPr>
          <p:cNvPr id="5" name="Title 1"/>
          <p:cNvSpPr txBox="1">
            <a:spLocks/>
          </p:cNvSpPr>
          <p:nvPr/>
        </p:nvSpPr>
        <p:spPr>
          <a:xfrm>
            <a:off x="348486" y="644585"/>
            <a:ext cx="9368367"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Outline</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Tree>
    <p:extLst>
      <p:ext uri="{BB962C8B-B14F-4D97-AF65-F5344CB8AC3E}">
        <p14:creationId xmlns:p14="http://schemas.microsoft.com/office/powerpoint/2010/main" val="3145482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91CFF0-9A20-4133-8B37-19DE66F899A5}" type="datetime1">
              <a:rPr lang="da-DK" smtClean="0"/>
              <a:t>13-10-2021</a:t>
            </a:fld>
            <a:endParaRPr lang="en-GB" dirty="0"/>
          </a:p>
        </p:txBody>
      </p:sp>
      <p:sp>
        <p:nvSpPr>
          <p:cNvPr id="3" name="Slide Number Placeholder 2"/>
          <p:cNvSpPr>
            <a:spLocks noGrp="1"/>
          </p:cNvSpPr>
          <p:nvPr>
            <p:ph type="sldNum" sz="quarter" idx="12"/>
          </p:nvPr>
        </p:nvSpPr>
        <p:spPr/>
        <p:txBody>
          <a:bodyPr/>
          <a:lstStyle/>
          <a:p>
            <a:fld id="{091A926C-488A-4E3E-9C21-57CAA120E114}" type="slidenum">
              <a:rPr lang="en-GB" smtClean="0"/>
              <a:t>20</a:t>
            </a:fld>
            <a:endParaRPr lang="en-GB" dirty="0"/>
          </a:p>
        </p:txBody>
      </p:sp>
      <p:sp>
        <p:nvSpPr>
          <p:cNvPr id="4" name="Title 1"/>
          <p:cNvSpPr txBox="1">
            <a:spLocks/>
          </p:cNvSpPr>
          <p:nvPr/>
        </p:nvSpPr>
        <p:spPr bwMode="auto">
          <a:xfrm>
            <a:off x="431807" y="333386"/>
            <a:ext cx="93683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da-DK" kern="0" dirty="0" smtClean="0">
                <a:solidFill>
                  <a:srgbClr val="A31D20"/>
                </a:solidFill>
                <a:latin typeface="Microsoft New Tai Lue"/>
              </a:rPr>
              <a:t>Fit for 55 Package</a:t>
            </a:r>
            <a:endParaRPr kumimoji="0" lang="en-US" altLang="da-DK" sz="2800" b="1" i="0" u="none" strike="noStrike" kern="0" cap="none" spc="0" normalizeH="0" baseline="0" noProof="0" dirty="0" smtClean="0">
              <a:ln>
                <a:noFill/>
              </a:ln>
              <a:solidFill>
                <a:srgbClr val="A31D20"/>
              </a:solidFill>
              <a:effectLst/>
              <a:uLnTx/>
              <a:uFillTx/>
              <a:latin typeface="Microsoft New Tai Lue"/>
              <a:ea typeface="+mj-ea"/>
              <a:cs typeface="+mj-cs"/>
            </a:endParaRPr>
          </a:p>
        </p:txBody>
      </p:sp>
      <p:pic>
        <p:nvPicPr>
          <p:cNvPr id="5" name="Picture 4"/>
          <p:cNvPicPr>
            <a:picLocks noChangeAspect="1"/>
          </p:cNvPicPr>
          <p:nvPr/>
        </p:nvPicPr>
        <p:blipFill>
          <a:blip r:embed="rId3"/>
          <a:stretch>
            <a:fillRect/>
          </a:stretch>
        </p:blipFill>
        <p:spPr>
          <a:xfrm>
            <a:off x="6536276" y="333386"/>
            <a:ext cx="5655724" cy="3073202"/>
          </a:xfrm>
          <a:prstGeom prst="rect">
            <a:avLst/>
          </a:prstGeom>
        </p:spPr>
      </p:pic>
      <p:sp>
        <p:nvSpPr>
          <p:cNvPr id="6" name="Rectangle 17"/>
          <p:cNvSpPr txBox="1">
            <a:spLocks noChangeArrowheads="1"/>
          </p:cNvSpPr>
          <p:nvPr/>
        </p:nvSpPr>
        <p:spPr bwMode="auto">
          <a:xfrm>
            <a:off x="698297" y="3406588"/>
            <a:ext cx="10712280" cy="389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714500" indent="-3429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457200" lvl="0" indent="-457200">
              <a:spcBef>
                <a:spcPct val="20000"/>
              </a:spcBef>
              <a:buFont typeface="Wingdings" panose="05000000000000000000" pitchFamily="2" charset="2"/>
              <a:buChar char="Ø"/>
              <a:defRPr/>
            </a:pPr>
            <a:r>
              <a:rPr lang="en-US" altLang="da-DK" sz="2800" dirty="0" smtClean="0">
                <a:latin typeface="+mj-lt"/>
              </a:rPr>
              <a:t>The </a:t>
            </a:r>
            <a:r>
              <a:rPr lang="en-US" altLang="da-DK" sz="2800" dirty="0">
                <a:latin typeface="+mj-lt"/>
              </a:rPr>
              <a:t>package contains legislative proposals to revise the entire EU 2030 climate and energy </a:t>
            </a:r>
            <a:r>
              <a:rPr lang="en-US" altLang="da-DK" sz="2800" dirty="0" smtClean="0">
                <a:latin typeface="+mj-lt"/>
              </a:rPr>
              <a:t>framework, including:</a:t>
            </a:r>
            <a:endParaRPr lang="en-US" altLang="da-DK" dirty="0" smtClean="0">
              <a:latin typeface="+mj-lt"/>
            </a:endParaRPr>
          </a:p>
          <a:p>
            <a:pPr marL="0" lvl="0" indent="0">
              <a:spcBef>
                <a:spcPct val="20000"/>
              </a:spcBef>
              <a:defRPr/>
            </a:pPr>
            <a:endParaRPr lang="en-US" altLang="da-DK" dirty="0">
              <a:latin typeface="+mj-lt"/>
            </a:endParaRPr>
          </a:p>
          <a:p>
            <a:pPr marL="0" lvl="0" indent="0">
              <a:spcBef>
                <a:spcPct val="20000"/>
              </a:spcBef>
              <a:defRPr/>
            </a:pPr>
            <a:r>
              <a:rPr lang="en-US" altLang="da-DK" dirty="0" smtClean="0">
                <a:latin typeface="+mj-lt"/>
              </a:rPr>
              <a:t>	Revision </a:t>
            </a:r>
            <a:r>
              <a:rPr lang="en-US" altLang="da-DK" dirty="0">
                <a:latin typeface="+mj-lt"/>
              </a:rPr>
              <a:t>of the EU Emissions Trading System (ETS), including maritime, </a:t>
            </a:r>
            <a:r>
              <a:rPr lang="en-US" altLang="da-DK" dirty="0" smtClean="0">
                <a:latin typeface="+mj-lt"/>
              </a:rPr>
              <a:t>	aviation </a:t>
            </a:r>
            <a:r>
              <a:rPr lang="en-US" altLang="da-DK" dirty="0">
                <a:latin typeface="+mj-lt"/>
              </a:rPr>
              <a:t>and </a:t>
            </a:r>
            <a:r>
              <a:rPr lang="en-US" altLang="da-DK" dirty="0" smtClean="0">
                <a:latin typeface="+mj-lt"/>
              </a:rPr>
              <a:t>CORSIA, Carbon </a:t>
            </a:r>
            <a:r>
              <a:rPr lang="en-US" altLang="da-DK" dirty="0">
                <a:latin typeface="+mj-lt"/>
              </a:rPr>
              <a:t>Border Adjustment Mechanism (CBAM</a:t>
            </a:r>
            <a:r>
              <a:rPr lang="en-US" altLang="da-DK" dirty="0" smtClean="0">
                <a:latin typeface="+mj-lt"/>
              </a:rPr>
              <a:t>), 	Effort </a:t>
            </a:r>
            <a:r>
              <a:rPr lang="en-US" altLang="da-DK" dirty="0">
                <a:latin typeface="+mj-lt"/>
              </a:rPr>
              <a:t>Sharing Regulation (</a:t>
            </a:r>
            <a:r>
              <a:rPr lang="en-US" altLang="da-DK" dirty="0" smtClean="0">
                <a:latin typeface="+mj-lt"/>
              </a:rPr>
              <a:t>ESR), Amendment </a:t>
            </a:r>
            <a:r>
              <a:rPr lang="en-US" altLang="da-DK" dirty="0">
                <a:latin typeface="+mj-lt"/>
              </a:rPr>
              <a:t>to the Renewable Energy </a:t>
            </a:r>
            <a:r>
              <a:rPr lang="en-US" altLang="da-DK" dirty="0" smtClean="0">
                <a:latin typeface="+mj-lt"/>
              </a:rPr>
              <a:t>	Directive </a:t>
            </a:r>
            <a:r>
              <a:rPr lang="en-US" altLang="da-DK" dirty="0">
                <a:latin typeface="+mj-lt"/>
              </a:rPr>
              <a:t>to implement the </a:t>
            </a:r>
            <a:r>
              <a:rPr lang="en-US" altLang="da-DK" dirty="0" smtClean="0">
                <a:latin typeface="+mj-lt"/>
              </a:rPr>
              <a:t>ambition and Energy </a:t>
            </a:r>
            <a:r>
              <a:rPr lang="en-US" altLang="da-DK" dirty="0">
                <a:latin typeface="+mj-lt"/>
              </a:rPr>
              <a:t>Efficiency </a:t>
            </a:r>
            <a:r>
              <a:rPr lang="en-US" altLang="da-DK" dirty="0" smtClean="0">
                <a:latin typeface="+mj-lt"/>
              </a:rPr>
              <a:t>Directive…</a:t>
            </a:r>
            <a:endParaRPr lang="en-US" altLang="da-DK" dirty="0" smtClean="0">
              <a:latin typeface="+mj-lt"/>
            </a:endParaRPr>
          </a:p>
        </p:txBody>
      </p:sp>
    </p:spTree>
    <p:extLst>
      <p:ext uri="{BB962C8B-B14F-4D97-AF65-F5344CB8AC3E}">
        <p14:creationId xmlns:p14="http://schemas.microsoft.com/office/powerpoint/2010/main" val="3715214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DAF43-1202-426F-86D9-1103B3A8C111}" type="datetime1">
              <a:rPr lang="da-DK" smtClean="0"/>
              <a:t>13-10-2021</a:t>
            </a:fld>
            <a:endParaRPr lang="en-GB" dirty="0"/>
          </a:p>
        </p:txBody>
      </p:sp>
      <p:sp>
        <p:nvSpPr>
          <p:cNvPr id="3" name="Slide Number Placeholder 2"/>
          <p:cNvSpPr>
            <a:spLocks noGrp="1"/>
          </p:cNvSpPr>
          <p:nvPr>
            <p:ph type="sldNum" sz="quarter" idx="12"/>
          </p:nvPr>
        </p:nvSpPr>
        <p:spPr/>
        <p:txBody>
          <a:bodyPr/>
          <a:lstStyle/>
          <a:p>
            <a:fld id="{091A926C-488A-4E3E-9C21-57CAA120E114}" type="slidenum">
              <a:rPr lang="en-GB" smtClean="0"/>
              <a:t>21</a:t>
            </a:fld>
            <a:endParaRPr lang="en-GB" dirty="0"/>
          </a:p>
        </p:txBody>
      </p:sp>
      <p:sp>
        <p:nvSpPr>
          <p:cNvPr id="4" name="Text Placeholder 3"/>
          <p:cNvSpPr>
            <a:spLocks noGrp="1"/>
          </p:cNvSpPr>
          <p:nvPr>
            <p:ph type="body" sz="quarter" idx="15"/>
          </p:nvPr>
        </p:nvSpPr>
        <p:spPr>
          <a:xfrm>
            <a:off x="1900517" y="2915684"/>
            <a:ext cx="9054353" cy="1190151"/>
          </a:xfrm>
        </p:spPr>
        <p:txBody>
          <a:bodyPr/>
          <a:lstStyle/>
          <a:p>
            <a:pPr marL="0" indent="0">
              <a:buNone/>
            </a:pPr>
            <a:r>
              <a:rPr lang="da-DK" dirty="0" err="1" smtClean="0"/>
              <a:t>Denmark’s</a:t>
            </a:r>
            <a:r>
              <a:rPr lang="da-DK" dirty="0" smtClean="0"/>
              <a:t> green Agenda</a:t>
            </a:r>
            <a:endParaRPr lang="en-US" dirty="0"/>
          </a:p>
        </p:txBody>
      </p:sp>
    </p:spTree>
    <p:extLst>
      <p:ext uri="{BB962C8B-B14F-4D97-AF65-F5344CB8AC3E}">
        <p14:creationId xmlns:p14="http://schemas.microsoft.com/office/powerpoint/2010/main" val="181618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Rectangle 3"/>
          <p:cNvSpPr/>
          <p:nvPr/>
        </p:nvSpPr>
        <p:spPr>
          <a:xfrm>
            <a:off x="2864385" y="2314186"/>
            <a:ext cx="8279702"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Derives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13131"/>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1. International </a:t>
            </a:r>
            <a:r>
              <a:rPr kumimoji="0" lang="en-US" sz="2800" b="0" i="0" u="none" strike="noStrike" kern="1200" cap="none" spc="0" normalizeH="0" baseline="0" noProof="0" dirty="0">
                <a:ln>
                  <a:noFill/>
                </a:ln>
                <a:solidFill>
                  <a:srgbClr val="313131"/>
                </a:solidFill>
                <a:effectLst/>
                <a:uLnTx/>
                <a:uFillTx/>
                <a:latin typeface="Microsoft New Tai Lue"/>
                <a:ea typeface="+mn-ea"/>
                <a:cs typeface="+mn-cs"/>
              </a:rPr>
              <a:t>climate </a:t>
            </a: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commitments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2. EU obligations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rPr>
              <a:t>3. Nationally driven (energy sector and climate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13131"/>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313131"/>
              </a:solidFill>
              <a:effectLst/>
              <a:uLnTx/>
              <a:uFillTx/>
              <a:latin typeface="Microsoft New Tai Lue"/>
              <a:ea typeface="+mn-ea"/>
              <a:cs typeface="+mn-cs"/>
            </a:endParaRPr>
          </a:p>
        </p:txBody>
      </p:sp>
      <p:sp>
        <p:nvSpPr>
          <p:cNvPr id="5" name="Title 1"/>
          <p:cNvSpPr txBox="1">
            <a:spLocks/>
          </p:cNvSpPr>
          <p:nvPr/>
        </p:nvSpPr>
        <p:spPr>
          <a:xfrm>
            <a:off x="348486" y="644585"/>
            <a:ext cx="9368367"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Climate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change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law</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policy in Denmark</a:t>
            </a:r>
          </a:p>
        </p:txBody>
      </p:sp>
    </p:spTree>
    <p:extLst>
      <p:ext uri="{BB962C8B-B14F-4D97-AF65-F5344CB8AC3E}">
        <p14:creationId xmlns:p14="http://schemas.microsoft.com/office/powerpoint/2010/main" val="2609438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8486" y="644585"/>
            <a:ext cx="9368367"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1 International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Climate-related</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Commitments</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
        <p:nvSpPr>
          <p:cNvPr id="9219" name="Rectangle 1"/>
          <p:cNvSpPr>
            <a:spLocks noChangeArrowheads="1"/>
          </p:cNvSpPr>
          <p:nvPr/>
        </p:nvSpPr>
        <p:spPr bwMode="auto">
          <a:xfrm>
            <a:off x="1902885" y="2606676"/>
            <a:ext cx="2840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800" b="1" i="0" u="none" strike="noStrike" kern="1200" cap="none" spc="0" normalizeH="0" baseline="0" noProof="0">
                <a:ln>
                  <a:noFill/>
                </a:ln>
                <a:solidFill>
                  <a:srgbClr val="FFFFFF"/>
                </a:solidFill>
                <a:effectLst/>
                <a:uLnTx/>
                <a:uFillTx/>
                <a:latin typeface="Arial" charset="0"/>
                <a:ea typeface="ＭＳ Ｐゴシック" pitchFamily="34" charset="-128"/>
                <a:cs typeface="+mn-cs"/>
              </a:rPr>
              <a:t> </a:t>
            </a:r>
            <a:endParaRPr kumimoji="0" lang="da-DK" altLang="da-DK" sz="2400" b="0" i="0" u="none" strike="noStrike" kern="1200" cap="none" spc="0" normalizeH="0" baseline="0" noProof="0">
              <a:ln>
                <a:noFill/>
              </a:ln>
              <a:solidFill>
                <a:srgbClr val="FFFFFF"/>
              </a:solidFill>
              <a:effectLst/>
              <a:uLnTx/>
              <a:uFillTx/>
              <a:latin typeface="Arial" charset="0"/>
              <a:ea typeface="ＭＳ Ｐゴシック" pitchFamily="34" charset="-128"/>
              <a:cs typeface="+mn-cs"/>
            </a:endParaRPr>
          </a:p>
        </p:txBody>
      </p:sp>
      <p:sp>
        <p:nvSpPr>
          <p:cNvPr id="5" name="Rectangle 4"/>
          <p:cNvSpPr/>
          <p:nvPr/>
        </p:nvSpPr>
        <p:spPr>
          <a:xfrm>
            <a:off x="824379" y="1473727"/>
            <a:ext cx="10743332"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222222"/>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srgbClr val="222222"/>
                </a:solidFill>
                <a:effectLst/>
                <a:uLnTx/>
                <a:uFillTx/>
                <a:latin typeface="Microsoft New Tai Lue"/>
                <a:ea typeface="+mn-ea"/>
                <a:cs typeface="+mn-cs"/>
              </a:rPr>
              <a:t>1992 UNFCCC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222222"/>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srgbClr val="222222"/>
                </a:solidFill>
                <a:effectLst/>
                <a:uLnTx/>
                <a:uFillTx/>
                <a:latin typeface="Microsoft New Tai Lue"/>
                <a:ea typeface="+mn-ea"/>
                <a:cs typeface="+mn-cs"/>
              </a:rPr>
              <a:t>1997 Kyoto Protocol - </a:t>
            </a:r>
            <a:r>
              <a:rPr kumimoji="0" lang="en-US" sz="2400" b="0" i="0" u="none" strike="noStrike" kern="1200" cap="none" spc="0" normalizeH="0" baseline="0" noProof="0" dirty="0" smtClean="0">
                <a:ln>
                  <a:noFill/>
                </a:ln>
                <a:solidFill>
                  <a:srgbClr val="222222"/>
                </a:solidFill>
                <a:effectLst/>
                <a:uLnTx/>
                <a:uFillTx/>
                <a:latin typeface="Microsoft New Tai Lue"/>
                <a:ea typeface="+mn-ea"/>
                <a:cs typeface="+mn-cs"/>
              </a:rPr>
              <a:t>Quantified </a:t>
            </a:r>
            <a:r>
              <a:rPr kumimoji="0" lang="en-US" sz="2400" b="0" i="0" u="none" strike="noStrike" kern="1200" cap="none" spc="0" normalizeH="0" baseline="0" noProof="0" dirty="0">
                <a:ln>
                  <a:noFill/>
                </a:ln>
                <a:solidFill>
                  <a:srgbClr val="222222"/>
                </a:solidFill>
                <a:effectLst/>
                <a:uLnTx/>
                <a:uFillTx/>
                <a:latin typeface="Microsoft New Tai Lue"/>
                <a:ea typeface="+mn-ea"/>
                <a:cs typeface="+mn-cs"/>
              </a:rPr>
              <a:t>emission limitation or reduction commitment</a:t>
            </a:r>
            <a:r>
              <a:rPr kumimoji="0" lang="en-US" sz="2400" b="0" i="0" u="none" strike="noStrike" kern="1200" cap="none" spc="0" normalizeH="0" baseline="0" noProof="0" dirty="0" smtClean="0">
                <a:ln>
                  <a:noFill/>
                </a:ln>
                <a:solidFill>
                  <a:srgbClr val="222222"/>
                </a:solidFill>
                <a:effectLst/>
                <a:uLnTx/>
                <a:uFillTx/>
                <a:latin typeface="Microsoft New Tai Lue"/>
                <a:ea typeface="+mn-ea"/>
                <a:cs typeface="+mn-cs"/>
              </a:rPr>
              <a:t>: -8% (-21 under the EU Burden Sharing Agreement) </a:t>
            </a:r>
            <a:r>
              <a:rPr kumimoji="0" lang="en-US" sz="2400" b="1" i="0" u="none" strike="noStrike" kern="1200" cap="none" spc="0" normalizeH="0" baseline="0" noProof="0" dirty="0" smtClean="0">
                <a:ln>
                  <a:noFill/>
                </a:ln>
                <a:solidFill>
                  <a:srgbClr val="222222"/>
                </a:solidFill>
                <a:effectLst/>
                <a:uLnTx/>
                <a:uFillTx/>
                <a:latin typeface="Microsoft New Tai Lue"/>
                <a:ea typeface="+mn-ea"/>
                <a:cs typeface="+mn-cs"/>
              </a:rPr>
              <a:t>&amp; Doha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22222"/>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srgbClr val="222222"/>
                </a:solidFill>
                <a:effectLst/>
                <a:uLnTx/>
                <a:uFillTx/>
                <a:latin typeface="Microsoft New Tai Lue"/>
                <a:ea typeface="+mn-ea"/>
                <a:cs typeface="+mn-cs"/>
              </a:rPr>
              <a:t>2015 Paris Agreement –  NDC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22222"/>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2222"/>
                </a:solidFill>
                <a:effectLst/>
                <a:uLnTx/>
                <a:uFillTx/>
                <a:latin typeface="Microsoft New Tai Lue"/>
                <a:ea typeface="+mn-ea"/>
                <a:cs typeface="+mn-cs"/>
              </a:rPr>
              <a:t>A</a:t>
            </a:r>
            <a:r>
              <a:rPr kumimoji="0" lang="en-US" sz="2400" b="1" i="0" u="none" strike="noStrike" kern="1200" cap="none" spc="0" normalizeH="0" baseline="0" noProof="0" dirty="0" smtClean="0">
                <a:ln>
                  <a:noFill/>
                </a:ln>
                <a:solidFill>
                  <a:srgbClr val="222222"/>
                </a:solidFill>
                <a:effectLst/>
                <a:uLnTx/>
                <a:uFillTx/>
                <a:latin typeface="Microsoft New Tai Lue"/>
                <a:ea typeface="+mn-ea"/>
                <a:cs typeface="+mn-cs"/>
              </a:rPr>
              <a:t>lso: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222222"/>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smtClean="0">
                <a:ln>
                  <a:noFill/>
                </a:ln>
                <a:solidFill>
                  <a:srgbClr val="222222"/>
                </a:solidFill>
                <a:effectLst/>
                <a:uLnTx/>
                <a:uFillTx/>
                <a:latin typeface="Microsoft New Tai Lue"/>
                <a:ea typeface="+mn-ea"/>
                <a:cs typeface="+mn-cs"/>
              </a:rPr>
              <a:t>1985 Vienna Convention and 1987 Montreal Protocol</a:t>
            </a:r>
            <a:r>
              <a:rPr kumimoji="0" lang="en-US" sz="2000" b="1" i="0" u="none" strike="noStrike" kern="1200" cap="none" spc="0" normalizeH="0" baseline="0" noProof="0" dirty="0">
                <a:ln>
                  <a:noFill/>
                </a:ln>
                <a:solidFill>
                  <a:srgbClr val="222222"/>
                </a:solidFill>
                <a:effectLst/>
                <a:uLnTx/>
                <a:uFillTx/>
                <a:latin typeface="Microsoft New Tai Lue"/>
                <a:ea typeface="+mn-ea"/>
                <a:cs typeface="+mn-cs"/>
              </a:rPr>
              <a:t> </a:t>
            </a:r>
            <a:r>
              <a:rPr kumimoji="0" lang="en-US" sz="2000" b="1" i="0" u="none" strike="noStrike" kern="1200" cap="none" spc="0" normalizeH="0" baseline="0" noProof="0" dirty="0" smtClean="0">
                <a:ln>
                  <a:noFill/>
                </a:ln>
                <a:solidFill>
                  <a:srgbClr val="222222"/>
                </a:solidFill>
                <a:effectLst/>
                <a:uLnTx/>
                <a:uFillTx/>
                <a:latin typeface="Microsoft New Tai Lue"/>
                <a:ea typeface="+mn-ea"/>
                <a:cs typeface="+mn-cs"/>
              </a:rPr>
              <a:t>on SDO</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222222"/>
              </a:solidFill>
              <a:effectLst/>
              <a:uLnTx/>
              <a:uFillTx/>
              <a:latin typeface="Microsoft New Tai Lue"/>
              <a:ea typeface="+mn-ea"/>
              <a:cs typeface="+mn-cs"/>
            </a:endParaRPr>
          </a:p>
        </p:txBody>
      </p:sp>
    </p:spTree>
    <p:extLst>
      <p:ext uri="{BB962C8B-B14F-4D97-AF65-F5344CB8AC3E}">
        <p14:creationId xmlns:p14="http://schemas.microsoft.com/office/powerpoint/2010/main" val="3728861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3"/>
          <p:cNvSpPr txBox="1">
            <a:spLocks noGrp="1"/>
          </p:cNvSpPr>
          <p:nvPr/>
        </p:nvSpPr>
        <p:spPr bwMode="auto">
          <a:xfrm>
            <a:off x="3405718" y="-3174"/>
            <a:ext cx="8739716"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da-DK" sz="1000" b="0" i="0" u="none" strike="noStrike" kern="1200" cap="none" spc="0" normalizeH="0" baseline="0" noProof="0">
                <a:ln>
                  <a:noFill/>
                </a:ln>
                <a:solidFill>
                  <a:srgbClr val="F8F8F8"/>
                </a:solidFill>
                <a:effectLst/>
                <a:uLnTx/>
                <a:uFillTx/>
                <a:latin typeface="Verdana" pitchFamily="34" charset="0"/>
                <a:ea typeface="ＭＳ Ｐゴシック" pitchFamily="34" charset="-128"/>
                <a:cs typeface="+mn-cs"/>
              </a:rPr>
              <a:t>Det Juridiske Fakultet </a:t>
            </a:r>
            <a:endParaRPr kumimoji="0" lang="da-DK" altLang="da-DK" sz="1000" b="0" i="0" u="none" strike="noStrike" kern="1200" cap="none" spc="0" normalizeH="0" baseline="0" noProof="0">
              <a:ln>
                <a:noFill/>
              </a:ln>
              <a:solidFill>
                <a:srgbClr val="F8F8F8"/>
              </a:solidFill>
              <a:effectLst/>
              <a:uLnTx/>
              <a:uFillTx/>
              <a:latin typeface="Verdana" pitchFamily="34" charset="0"/>
              <a:ea typeface="ＭＳ Ｐゴシック" pitchFamily="34" charset="-128"/>
              <a:cs typeface="+mn-cs"/>
            </a:endParaRPr>
          </a:p>
        </p:txBody>
      </p:sp>
      <p:sp>
        <p:nvSpPr>
          <p:cNvPr id="55299" name="Rectangle 1"/>
          <p:cNvSpPr>
            <a:spLocks noGrp="1" noChangeArrowheads="1"/>
          </p:cNvSpPr>
          <p:nvPr>
            <p:ph idx="4294967295"/>
          </p:nvPr>
        </p:nvSpPr>
        <p:spPr>
          <a:xfrm>
            <a:off x="1238251" y="5572126"/>
            <a:ext cx="9944100" cy="461963"/>
          </a:xfrm>
        </p:spPr>
        <p:txBody>
          <a:bodyPr lIns="91440" tIns="45720" rIns="91440" bIns="45720" anchor="ctr">
            <a:spAutoFit/>
          </a:bodyPr>
          <a:lstStyle/>
          <a:p>
            <a:pPr marL="0" indent="0">
              <a:spcBef>
                <a:spcPct val="0"/>
              </a:spcBef>
              <a:buFontTx/>
              <a:buNone/>
            </a:pPr>
            <a:endParaRPr lang="es-ES" altLang="da-DK" sz="2400" smtClean="0">
              <a:latin typeface="Arial" pitchFamily="34" charset="0"/>
            </a:endParaRPr>
          </a:p>
        </p:txBody>
      </p:sp>
      <p:pic>
        <p:nvPicPr>
          <p:cNvPr id="55300" name="4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1563"/>
            <a:ext cx="1219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571500" y="428626"/>
            <a:ext cx="11049000" cy="720725"/>
          </a:xfrm>
          <a:prstGeom prst="rect">
            <a:avLst/>
          </a:prstGeom>
          <a:noFill/>
          <a:ln w="9525">
            <a:noFill/>
            <a:miter lim="800000"/>
            <a:headEnd/>
            <a:tailEnd/>
          </a:ln>
        </p:spPr>
        <p:txBody>
          <a:bodyPr lIns="0" tIns="0" rIns="0" bIns="0"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8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2020 Climate </a:t>
            </a:r>
            <a:r>
              <a:rPr kumimoji="0" lang="en-US" altLang="da-DK" sz="28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rPr>
              <a:t>and Energy Package </a:t>
            </a:r>
          </a:p>
        </p:txBody>
      </p:sp>
      <p:sp>
        <p:nvSpPr>
          <p:cNvPr id="2" name="TextBox 1"/>
          <p:cNvSpPr txBox="1"/>
          <p:nvPr/>
        </p:nvSpPr>
        <p:spPr>
          <a:xfrm>
            <a:off x="7637172" y="6098146"/>
            <a:ext cx="1410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icrosoft New Tai Lue"/>
              <a:ea typeface="+mn-ea"/>
              <a:cs typeface="+mn-cs"/>
            </a:endParaRPr>
          </a:p>
        </p:txBody>
      </p:sp>
      <p:sp>
        <p:nvSpPr>
          <p:cNvPr id="3" name="TextBox 2"/>
          <p:cNvSpPr txBox="1"/>
          <p:nvPr/>
        </p:nvSpPr>
        <p:spPr>
          <a:xfrm>
            <a:off x="9163318" y="6215063"/>
            <a:ext cx="179660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smtClean="0">
                <a:ln>
                  <a:noFill/>
                </a:ln>
                <a:solidFill>
                  <a:prstClr val="black"/>
                </a:solidFill>
                <a:effectLst/>
                <a:uLnTx/>
                <a:uFillTx/>
                <a:latin typeface="Microsoft New Tai Lue"/>
                <a:ea typeface="+mn-ea"/>
                <a:cs typeface="+mn-cs"/>
              </a:rPr>
              <a:t>Oberthur</a:t>
            </a:r>
            <a:r>
              <a:rPr kumimoji="0" lang="en-GB" sz="1050" b="0" i="0" u="none" strike="noStrike" kern="1200" cap="none" spc="0" normalizeH="0" baseline="0" noProof="0" dirty="0" smtClean="0">
                <a:ln>
                  <a:noFill/>
                </a:ln>
                <a:solidFill>
                  <a:prstClr val="black"/>
                </a:solidFill>
                <a:effectLst/>
                <a:uLnTx/>
                <a:uFillTx/>
                <a:latin typeface="Microsoft New Tai Lue"/>
                <a:ea typeface="+mn-ea"/>
                <a:cs typeface="+mn-cs"/>
              </a:rPr>
              <a:t> et al.</a:t>
            </a:r>
            <a:endParaRPr kumimoji="0" lang="en-GB" sz="105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1291895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4" name="Picture 3"/>
          <p:cNvPicPr>
            <a:picLocks noChangeAspect="1"/>
          </p:cNvPicPr>
          <p:nvPr/>
        </p:nvPicPr>
        <p:blipFill>
          <a:blip r:embed="rId3"/>
          <a:stretch>
            <a:fillRect/>
          </a:stretch>
        </p:blipFill>
        <p:spPr>
          <a:xfrm>
            <a:off x="954157" y="673426"/>
            <a:ext cx="10489023" cy="5939409"/>
          </a:xfrm>
          <a:prstGeom prst="rect">
            <a:avLst/>
          </a:prstGeom>
        </p:spPr>
      </p:pic>
    </p:spTree>
    <p:extLst>
      <p:ext uri="{BB962C8B-B14F-4D97-AF65-F5344CB8AC3E}">
        <p14:creationId xmlns:p14="http://schemas.microsoft.com/office/powerpoint/2010/main" val="3005610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91CFF0-9A20-4133-8B37-19DE66F899A5}" type="datetime1">
              <a:rPr lang="da-DK" smtClean="0"/>
              <a:t>13-10-2021</a:t>
            </a:fld>
            <a:endParaRPr lang="en-GB" dirty="0"/>
          </a:p>
        </p:txBody>
      </p:sp>
      <p:sp>
        <p:nvSpPr>
          <p:cNvPr id="3" name="Slide Number Placeholder 2"/>
          <p:cNvSpPr>
            <a:spLocks noGrp="1"/>
          </p:cNvSpPr>
          <p:nvPr>
            <p:ph type="sldNum" sz="quarter" idx="12"/>
          </p:nvPr>
        </p:nvSpPr>
        <p:spPr/>
        <p:txBody>
          <a:bodyPr/>
          <a:lstStyle/>
          <a:p>
            <a:fld id="{091A926C-488A-4E3E-9C21-57CAA120E114}" type="slidenum">
              <a:rPr lang="en-GB" smtClean="0"/>
              <a:t>26</a:t>
            </a:fld>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94561" y="1396093"/>
            <a:ext cx="8835326" cy="4856934"/>
          </a:xfrm>
          <a:prstGeom prst="rect">
            <a:avLst/>
          </a:prstGeom>
        </p:spPr>
      </p:pic>
      <p:sp>
        <p:nvSpPr>
          <p:cNvPr id="6" name="Title 1"/>
          <p:cNvSpPr txBox="1">
            <a:spLocks/>
          </p:cNvSpPr>
          <p:nvPr/>
        </p:nvSpPr>
        <p:spPr bwMode="auto">
          <a:xfrm>
            <a:off x="170698" y="675367"/>
            <a:ext cx="11049000" cy="720725"/>
          </a:xfrm>
          <a:prstGeom prst="rect">
            <a:avLst/>
          </a:prstGeom>
          <a:noFill/>
          <a:ln w="9525">
            <a:noFill/>
            <a:miter lim="800000"/>
            <a:headEnd/>
            <a:tailEnd/>
          </a:ln>
        </p:spPr>
        <p:txBody>
          <a:bodyPr lIns="0" tIns="0" rIns="0" bIns="0"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8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rPr>
              <a:t>2030 </a:t>
            </a:r>
            <a:r>
              <a:rPr kumimoji="0" lang="en-US" altLang="da-DK" sz="28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Climate </a:t>
            </a:r>
            <a:r>
              <a:rPr kumimoji="0" lang="en-US" altLang="da-DK" sz="28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rPr>
              <a:t>and </a:t>
            </a:r>
            <a:r>
              <a:rPr kumimoji="0" lang="en-US" altLang="da-DK" sz="28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Energy </a:t>
            </a:r>
            <a:r>
              <a:rPr kumimoji="0" lang="en-US" altLang="da-DK" sz="28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rPr>
              <a:t>F</a:t>
            </a:r>
            <a:r>
              <a:rPr kumimoji="0" lang="en-US" altLang="da-DK" sz="2800" b="1" i="0" u="none" strike="noStrike" kern="1200" cap="none" spc="0" normalizeH="0" baseline="0" noProof="0" dirty="0" err="1" smtClean="0">
                <a:ln>
                  <a:noFill/>
                </a:ln>
                <a:solidFill>
                  <a:srgbClr val="C00000"/>
                </a:solidFill>
                <a:effectLst/>
                <a:uLnTx/>
                <a:uFillTx/>
                <a:latin typeface="Verdana" pitchFamily="34" charset="0"/>
                <a:ea typeface="ＭＳ Ｐゴシック" pitchFamily="34" charset="-128"/>
                <a:cs typeface="+mn-cs"/>
              </a:rPr>
              <a:t>ramework</a:t>
            </a:r>
            <a:endParaRPr kumimoji="0" lang="en-US" altLang="da-DK" sz="28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a-DK" sz="28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878948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3074" name="Picture 2" descr="https://ec.europa.eu/clima/sites/clima/files/effort/images/specific_targe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0" y="357808"/>
            <a:ext cx="12136797" cy="650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49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5" name="Picture 4"/>
          <p:cNvPicPr>
            <a:picLocks noChangeAspect="1"/>
          </p:cNvPicPr>
          <p:nvPr/>
        </p:nvPicPr>
        <p:blipFill rotWithShape="1">
          <a:blip r:embed="rId3"/>
          <a:srcRect l="20506" t="10193" r="30435" b="40065"/>
          <a:stretch/>
        </p:blipFill>
        <p:spPr>
          <a:xfrm>
            <a:off x="611938" y="1046921"/>
            <a:ext cx="10175332" cy="4757531"/>
          </a:xfrm>
          <a:prstGeom prst="rect">
            <a:avLst/>
          </a:prstGeom>
        </p:spPr>
      </p:pic>
      <p:sp>
        <p:nvSpPr>
          <p:cNvPr id="6" name="Title 1"/>
          <p:cNvSpPr txBox="1">
            <a:spLocks/>
          </p:cNvSpPr>
          <p:nvPr/>
        </p:nvSpPr>
        <p:spPr>
          <a:xfrm>
            <a:off x="103802" y="423730"/>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3</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
        <p:nvSpPr>
          <p:cNvPr id="7" name="TextBox 6"/>
          <p:cNvSpPr txBox="1"/>
          <p:nvPr/>
        </p:nvSpPr>
        <p:spPr>
          <a:xfrm>
            <a:off x="5909362" y="6104477"/>
            <a:ext cx="62285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Carbon pricing may be overrated, if history is any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indication. The Conversation. Cameron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R</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oberts</a:t>
            </a:r>
            <a:endParaRPr kumimoji="0" lang="en-GB" sz="180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2375869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Rectangle 4"/>
          <p:cNvSpPr/>
          <p:nvPr/>
        </p:nvSpPr>
        <p:spPr>
          <a:xfrm>
            <a:off x="1961322" y="2023046"/>
            <a:ext cx="812358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p:txBody>
      </p:sp>
      <p:sp>
        <p:nvSpPr>
          <p:cNvPr id="6" name="TextBox 5"/>
          <p:cNvSpPr txBox="1"/>
          <p:nvPr/>
        </p:nvSpPr>
        <p:spPr>
          <a:xfrm>
            <a:off x="9160085" y="6349542"/>
            <a:ext cx="18496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err="1" smtClean="0">
                <a:ln>
                  <a:noFill/>
                </a:ln>
                <a:solidFill>
                  <a:prstClr val="black"/>
                </a:solidFill>
                <a:effectLst/>
                <a:uLnTx/>
                <a:uFillTx/>
                <a:latin typeface="Microsoft New Tai Lue"/>
                <a:ea typeface="+mn-ea"/>
                <a:cs typeface="+mn-cs"/>
              </a:rPr>
              <a:t>Arcas-Leal</a:t>
            </a:r>
            <a:r>
              <a:rPr kumimoji="0" lang="da-DK" sz="1400" b="0" i="0" u="none" strike="noStrike" kern="1200" cap="none" spc="0" normalizeH="0" baseline="0" noProof="0" dirty="0" smtClean="0">
                <a:ln>
                  <a:noFill/>
                </a:ln>
                <a:solidFill>
                  <a:prstClr val="black"/>
                </a:solidFill>
                <a:effectLst/>
                <a:uLnTx/>
                <a:uFillTx/>
                <a:latin typeface="Microsoft New Tai Lue"/>
                <a:ea typeface="+mn-ea"/>
                <a:cs typeface="+mn-cs"/>
              </a:rPr>
              <a:t> 2018</a:t>
            </a:r>
            <a:endParaRPr kumimoji="0" lang="en-US" sz="1400" b="0" i="0" u="none" strike="noStrike" kern="1200" cap="none" spc="0" normalizeH="0" baseline="0" noProof="0" dirty="0">
              <a:ln>
                <a:noFill/>
              </a:ln>
              <a:solidFill>
                <a:prstClr val="black"/>
              </a:solidFill>
              <a:effectLst/>
              <a:uLnTx/>
              <a:uFillTx/>
              <a:latin typeface="Microsoft New Tai Lue"/>
              <a:ea typeface="+mn-ea"/>
              <a:cs typeface="+mn-cs"/>
            </a:endParaRPr>
          </a:p>
        </p:txBody>
      </p:sp>
      <p:sp>
        <p:nvSpPr>
          <p:cNvPr id="4" name="Rectangle 3"/>
          <p:cNvSpPr/>
          <p:nvPr/>
        </p:nvSpPr>
        <p:spPr>
          <a:xfrm>
            <a:off x="589551" y="1640561"/>
            <a:ext cx="11178380" cy="47089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Since the energy crisis of the 1970s, Denmark has pioneered the promotion of renewables </a:t>
            </a: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 </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particularly wind power and generation from biomass and </a:t>
            </a: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waste.</a:t>
            </a:r>
            <a:endParaRPr kumimoji="0" lang="en-US" sz="2000" b="1" i="0" u="none" strike="noStrike" kern="1200" cap="none" spc="0" normalizeH="0" baseline="0" noProof="0" dirty="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In the 1970’s  </a:t>
            </a:r>
            <a:r>
              <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rPr>
              <a:t>- the </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oil crisis changed the scene from a largely market-driven model to a </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policy-driven system</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 where planning and regulation were at the heart of the strategy to secure electrical energy supply, and to </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reduce dependency </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on fossil fuels</a:t>
            </a:r>
            <a:r>
              <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In the 1980s</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 efforts grew to </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explore renewable energy </a:t>
            </a: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sources </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of generating electrical energy. </a:t>
            </a:r>
            <a:endPar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Wind </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turbines </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was already well established in Denmark, and was popular amongst policymakers. </a:t>
            </a:r>
            <a:endPar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In </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1990</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 the </a:t>
            </a:r>
            <a:r>
              <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rPr>
              <a:t>government </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introduced </a:t>
            </a:r>
            <a:r>
              <a:rPr kumimoji="0" lang="en-US" sz="2000" b="1" i="0" u="sng" strike="noStrike" kern="1200" cap="none" spc="0" normalizeH="0" baseline="0" noProof="0" dirty="0">
                <a:ln>
                  <a:noFill/>
                </a:ln>
                <a:solidFill>
                  <a:prstClr val="black"/>
                </a:solidFill>
                <a:effectLst/>
                <a:uLnTx/>
                <a:uFillTx/>
                <a:latin typeface="Microsoft New Tai Lue"/>
                <a:ea typeface="+mn-ea"/>
                <a:cs typeface="+mn-cs"/>
              </a:rPr>
              <a:t>“Energy 2000”,</a:t>
            </a:r>
            <a:r>
              <a:rPr kumimoji="0" lang="en-US" sz="2000" b="1" i="0" u="none" strike="noStrike" kern="1200" cap="none" spc="0" normalizeH="0" baseline="0" noProof="0" dirty="0">
                <a:ln>
                  <a:noFill/>
                </a:ln>
                <a:solidFill>
                  <a:prstClr val="black"/>
                </a:solidFill>
                <a:effectLst/>
                <a:uLnTx/>
                <a:uFillTx/>
                <a:latin typeface="Microsoft New Tai Lue"/>
                <a:ea typeface="+mn-ea"/>
                <a:cs typeface="+mn-cs"/>
              </a:rPr>
              <a:t> designed to reduce energy consumption and CO2 </a:t>
            </a:r>
            <a:r>
              <a:rPr kumimoji="0" lang="en-US" sz="2000" b="1" i="0" u="none" strike="noStrike" kern="1200" cap="none" spc="0" normalizeH="0" baseline="0" noProof="0" dirty="0" smtClean="0">
                <a:ln>
                  <a:noFill/>
                </a:ln>
                <a:solidFill>
                  <a:prstClr val="black"/>
                </a:solidFill>
                <a:effectLst/>
                <a:uLnTx/>
                <a:uFillTx/>
                <a:latin typeface="Microsoft New Tai Lue"/>
                <a:ea typeface="+mn-ea"/>
                <a:cs typeface="+mn-cs"/>
              </a:rPr>
              <a:t>emissions. </a:t>
            </a: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The main contributor identified to achieve energy saving, enhanced efficiency and a greener energy output were a combination of wind, biomass and natural gas. </a:t>
            </a:r>
            <a:endParaRPr kumimoji="0" lang="en-US" sz="20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icrosoft New Tai Lu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icrosoft New Tai Lue"/>
              <a:ea typeface="+mn-ea"/>
              <a:cs typeface="+mn-cs"/>
            </a:endParaRPr>
          </a:p>
        </p:txBody>
      </p:sp>
      <p:sp>
        <p:nvSpPr>
          <p:cNvPr id="8" name="Title 1"/>
          <p:cNvSpPr txBox="1">
            <a:spLocks/>
          </p:cNvSpPr>
          <p:nvPr/>
        </p:nvSpPr>
        <p:spPr>
          <a:xfrm>
            <a:off x="229532" y="386533"/>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a-DK" sz="3200" b="1" i="0" u="none" strike="noStrike" kern="0" cap="none" spc="0" normalizeH="0" baseline="0" noProof="0" dirty="0">
                <a:ln>
                  <a:noFill/>
                </a:ln>
                <a:solidFill>
                  <a:srgbClr val="C00000"/>
                </a:solidFill>
                <a:effectLst/>
                <a:uLnTx/>
                <a:uFillTx/>
                <a:latin typeface="Microsoft New Tai Lue"/>
                <a:ea typeface="+mj-ea"/>
                <a:cs typeface="+mj-cs"/>
              </a:rPr>
              <a:t>Denmark Energy Law and </a:t>
            </a:r>
            <a:r>
              <a:rPr kumimoji="0" lang="en-US" altLang="da-DK" sz="3200" b="1" i="0" u="none" strike="noStrike" kern="0" cap="none" spc="0" normalizeH="0" baseline="0" noProof="0" dirty="0" smtClean="0">
                <a:ln>
                  <a:noFill/>
                </a:ln>
                <a:solidFill>
                  <a:srgbClr val="C00000"/>
                </a:solidFill>
                <a:effectLst/>
                <a:uLnTx/>
                <a:uFillTx/>
                <a:latin typeface="Microsoft New Tai Lue"/>
                <a:ea typeface="+mj-ea"/>
                <a:cs typeface="+mj-cs"/>
              </a:rPr>
              <a:t>Policy</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Tree>
    <p:extLst>
      <p:ext uri="{BB962C8B-B14F-4D97-AF65-F5344CB8AC3E}">
        <p14:creationId xmlns:p14="http://schemas.microsoft.com/office/powerpoint/2010/main" val="2783961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r>
              <a:rPr lang="en-US" altLang="en-US" b="1" dirty="0" smtClean="0">
                <a:solidFill>
                  <a:srgbClr val="C00000"/>
                </a:solidFill>
              </a:rPr>
              <a:t>Introduction</a:t>
            </a:r>
            <a:r>
              <a:rPr lang="en-US" altLang="en-US" b="1" dirty="0">
                <a:solidFill>
                  <a:srgbClr val="C00000"/>
                </a:solidFill>
              </a:rPr>
              <a:t/>
            </a:r>
            <a:br>
              <a:rPr lang="en-US" altLang="en-US" b="1" dirty="0">
                <a:solidFill>
                  <a:srgbClr val="C00000"/>
                </a:solidFill>
              </a:rPr>
            </a:br>
            <a:endParaRPr lang="da-DK" altLang="en-US" b="1" dirty="0" smtClean="0">
              <a:solidFill>
                <a:srgbClr val="C00000"/>
              </a:solidFill>
            </a:endParaRPr>
          </a:p>
        </p:txBody>
      </p:sp>
      <p:sp>
        <p:nvSpPr>
          <p:cNvPr id="5123" name="Pladsholder til indhold 2"/>
          <p:cNvSpPr>
            <a:spLocks noGrp="1"/>
          </p:cNvSpPr>
          <p:nvPr>
            <p:ph idx="1"/>
          </p:nvPr>
        </p:nvSpPr>
        <p:spPr>
          <a:xfrm>
            <a:off x="2149829" y="3260545"/>
            <a:ext cx="6096364" cy="2401974"/>
          </a:xfrm>
        </p:spPr>
        <p:txBody>
          <a:bodyPr/>
          <a:lstStyle/>
          <a:p>
            <a:pPr>
              <a:buFont typeface="Wingdings" panose="05000000000000000000" pitchFamily="2" charset="2"/>
              <a:buChar char="Ø"/>
            </a:pPr>
            <a:endParaRPr lang="da-DK" altLang="da-DK" b="1" dirty="0" smtClean="0"/>
          </a:p>
          <a:p>
            <a:pPr>
              <a:buFont typeface="Wingdings" panose="05000000000000000000" pitchFamily="2" charset="2"/>
              <a:buChar char="Ø"/>
            </a:pPr>
            <a:r>
              <a:rPr lang="da-DK" altLang="da-DK" b="1" dirty="0" smtClean="0"/>
              <a:t>UNFCCC</a:t>
            </a:r>
          </a:p>
          <a:p>
            <a:pPr>
              <a:buFont typeface="Wingdings" panose="05000000000000000000" pitchFamily="2" charset="2"/>
              <a:buChar char="Ø"/>
            </a:pPr>
            <a:r>
              <a:rPr lang="da-DK" altLang="da-DK" b="1" dirty="0" smtClean="0"/>
              <a:t>Kyoto Protocol (Doha </a:t>
            </a:r>
            <a:r>
              <a:rPr lang="da-DK" altLang="da-DK" b="1" dirty="0" err="1" smtClean="0"/>
              <a:t>Amendment</a:t>
            </a:r>
            <a:r>
              <a:rPr lang="da-DK" altLang="da-DK" b="1" dirty="0" smtClean="0"/>
              <a:t>) </a:t>
            </a:r>
          </a:p>
          <a:p>
            <a:pPr>
              <a:buFont typeface="Wingdings" panose="05000000000000000000" pitchFamily="2" charset="2"/>
              <a:buChar char="Ø"/>
            </a:pPr>
            <a:r>
              <a:rPr lang="da-DK" altLang="da-DK" b="1" dirty="0" smtClean="0"/>
              <a:t>Paris Agreement</a:t>
            </a:r>
          </a:p>
          <a:p>
            <a:pPr marL="0" indent="0">
              <a:buFontTx/>
              <a:buNone/>
            </a:pPr>
            <a:endParaRPr lang="da-DK" altLang="da-DK" b="1" dirty="0" smtClean="0"/>
          </a:p>
          <a:p>
            <a:pPr marL="0" indent="0"/>
            <a:endParaRPr lang="da-DK" altLang="da-DK" b="1" dirty="0" smtClean="0"/>
          </a:p>
        </p:txBody>
      </p:sp>
      <p:sp>
        <p:nvSpPr>
          <p:cNvPr id="5124" name="Pladsholder til sidefod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8F8F8"/>
                </a:solidFill>
                <a:effectLst/>
                <a:uLnTx/>
                <a:uFillTx/>
                <a:latin typeface="Verdana" pitchFamily="34" charset="0"/>
                <a:ea typeface="ＭＳ Ｐゴシック" pitchFamily="34" charset="-128"/>
                <a:cs typeface="+mn-cs"/>
              </a:rPr>
              <a:t> </a:t>
            </a:r>
            <a:endParaRPr kumimoji="0" lang="da-DK" altLang="en-US" sz="1000" b="0" i="0" u="none" strike="noStrike" kern="1200" cap="none" spc="0" normalizeH="0" baseline="0" noProof="0">
              <a:ln>
                <a:noFill/>
              </a:ln>
              <a:solidFill>
                <a:srgbClr val="F8F8F8"/>
              </a:solidFill>
              <a:effectLst/>
              <a:uLnTx/>
              <a:uFillTx/>
              <a:latin typeface="Verdana" pitchFamily="34" charset="0"/>
              <a:ea typeface="ＭＳ Ｐゴシック" pitchFamily="34" charset="-128"/>
              <a:cs typeface="+mn-cs"/>
            </a:endParaRPr>
          </a:p>
        </p:txBody>
      </p:sp>
      <p:pic>
        <p:nvPicPr>
          <p:cNvPr id="5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829" y="1485900"/>
            <a:ext cx="6815667"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711" y="3443021"/>
            <a:ext cx="3352800" cy="3414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668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Rectangle 3"/>
          <p:cNvSpPr/>
          <p:nvPr/>
        </p:nvSpPr>
        <p:spPr>
          <a:xfrm>
            <a:off x="820141" y="1476897"/>
            <a:ext cx="10550224" cy="4339650"/>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As an </a:t>
            </a:r>
            <a:r>
              <a:rPr kumimoji="0" lang="en-US" sz="2000" b="0" i="0" u="none"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EU member State, Denmark has adopted legislation in line with EU </a:t>
            </a: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directives and beyond:</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aimed </a:t>
            </a:r>
            <a:r>
              <a:rPr kumimoji="0" lang="en-US" sz="2000" b="0" i="0" u="sng"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at </a:t>
            </a:r>
            <a:r>
              <a:rPr kumimoji="0" lang="en-US" sz="2000" b="1" i="0" u="sng"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mitigation </a:t>
            </a:r>
            <a:r>
              <a:rPr kumimoji="0" lang="en-US" sz="2000" b="0" i="0" u="sng"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of emissions </a:t>
            </a:r>
            <a:r>
              <a:rPr kumimoji="0" lang="en-US" sz="2000" b="0" i="0" u="sng"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of GHGs from sources and increasing uptake by </a:t>
            </a:r>
            <a:r>
              <a:rPr kumimoji="0" lang="en-US" sz="2000" b="0" i="0" u="sng"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sinks</a:t>
            </a: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a:t>
            </a:r>
          </a:p>
          <a:p>
            <a:pPr marL="914400" marR="0" lvl="2" indent="0" algn="l" defTabSz="9144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endParaRPr>
          </a:p>
          <a:p>
            <a:pPr marL="914400" marR="0" lvl="2"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2009 </a:t>
            </a:r>
            <a:r>
              <a:rPr kumimoji="0" lang="en-US" sz="2000" b="0" i="0" u="none"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 The Forest Act </a:t>
            </a:r>
          </a:p>
          <a:p>
            <a:pPr marL="914400" marR="0" lvl="2"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2012 </a:t>
            </a:r>
            <a:r>
              <a:rPr kumimoji="0" lang="en-US" sz="2000" b="0" i="0" u="none"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 Energy Agreement </a:t>
            </a:r>
            <a:endPar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endParaRPr>
          </a:p>
          <a:p>
            <a:pPr marL="914400" marR="0" lvl="2"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2013 - D</a:t>
            </a:r>
            <a:r>
              <a:rPr kumimoji="0" lang="en-GB" sz="2000" b="0" i="0" u="none" strike="noStrike" kern="1200" cap="none" spc="0" normalizeH="0" baseline="0" noProof="0" dirty="0" err="1"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anish</a:t>
            </a:r>
            <a:r>
              <a:rPr kumimoji="0" lang="en-GB"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Climate Policy Plan: Towards a Low Carbon </a:t>
            </a:r>
            <a:r>
              <a:rPr kumimoji="0" lang="en-GB"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Society</a:t>
            </a:r>
          </a:p>
          <a:p>
            <a:pPr marL="914400" marR="0" lvl="2" indent="0" algn="l" defTabSz="914400" rtl="0" eaLnBrk="1" fontAlgn="auto" latinLnBrk="0" hangingPunct="1">
              <a:lnSpc>
                <a:spcPct val="115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2014 - </a:t>
            </a: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Danish Climate Change Act as the legal framework for climate action devoted </a:t>
            </a:r>
            <a:r>
              <a:rPr kumimoji="0" lang="en-US" sz="2000" b="0" i="0" u="none" strike="noStrike" kern="1200" cap="none" spc="0" normalizeH="0" baseline="0" noProof="0" dirty="0">
                <a:ln>
                  <a:noFill/>
                </a:ln>
                <a:solidFill>
                  <a:prstClr val="black"/>
                </a:solidFill>
                <a:effectLst/>
                <a:uLnTx/>
                <a:uFillTx/>
                <a:latin typeface="Microsoft New Tai Lue"/>
                <a:ea typeface="Calibri" panose="020F0502020204030204" pitchFamily="34" charset="0"/>
                <a:cs typeface="Times New Roman" panose="02020603050405020304" pitchFamily="18" charset="0"/>
              </a:rPr>
              <a:t>to mitigation. </a:t>
            </a:r>
            <a:endPar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endParaRPr>
          </a:p>
          <a:p>
            <a:pPr marL="914400" marR="0" lvl="2"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2018 – Renewable Energy Act</a:t>
            </a:r>
          </a:p>
          <a:p>
            <a:pPr marL="914400" marR="0" lvl="2"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icrosoft New Tai Lue"/>
                <a:ea typeface="Calibri" panose="020F0502020204030204" pitchFamily="34" charset="0"/>
                <a:cs typeface="Times New Roman" panose="02020603050405020304" pitchFamily="18" charset="0"/>
              </a:rPr>
              <a:t>2019 – Climate Act </a:t>
            </a:r>
          </a:p>
        </p:txBody>
      </p:sp>
      <p:sp>
        <p:nvSpPr>
          <p:cNvPr id="7"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3</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
        <p:nvSpPr>
          <p:cNvPr id="8" name="Left Brace 7"/>
          <p:cNvSpPr/>
          <p:nvPr/>
        </p:nvSpPr>
        <p:spPr>
          <a:xfrm>
            <a:off x="1470990" y="3193775"/>
            <a:ext cx="371061" cy="26901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3048539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Rectangle 3"/>
          <p:cNvSpPr/>
          <p:nvPr/>
        </p:nvSpPr>
        <p:spPr>
          <a:xfrm>
            <a:off x="1370947" y="1997159"/>
            <a:ext cx="1003963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0000"/>
                </a:solidFill>
                <a:effectLst/>
                <a:uLnTx/>
                <a:uFillTx/>
                <a:latin typeface="Microsoft New Tai Lue"/>
                <a:ea typeface="+mn-ea"/>
                <a:cs typeface="+mn-cs"/>
              </a:rPr>
              <a:t>2019 – </a:t>
            </a:r>
            <a:r>
              <a:rPr kumimoji="0" lang="en-GB" sz="2400" b="0" i="0" u="none" strike="noStrike" kern="1200" cap="none" spc="0" normalizeH="0" baseline="0" noProof="0" dirty="0" smtClean="0">
                <a:ln>
                  <a:noFill/>
                </a:ln>
                <a:solidFill>
                  <a:srgbClr val="000000"/>
                </a:solidFill>
                <a:effectLst/>
                <a:uLnTx/>
                <a:uFillTx/>
                <a:latin typeface="Microsoft New Tai Lue"/>
                <a:ea typeface="+mn-ea"/>
                <a:cs typeface="+mn-cs"/>
              </a:rPr>
              <a:t> </a:t>
            </a:r>
            <a:r>
              <a:rPr kumimoji="0" lang="en-GB" sz="2400" b="0" i="0" u="none" strike="noStrike" kern="1200" cap="none" spc="0" normalizeH="0" baseline="0" noProof="0" dirty="0" err="1" smtClean="0">
                <a:ln>
                  <a:noFill/>
                </a:ln>
                <a:solidFill>
                  <a:srgbClr val="000000"/>
                </a:solidFill>
                <a:effectLst/>
                <a:uLnTx/>
                <a:uFillTx/>
                <a:latin typeface="Microsoft New Tai Lue"/>
                <a:ea typeface="+mn-ea"/>
                <a:cs typeface="+mn-cs"/>
              </a:rPr>
              <a:t>Aftale</a:t>
            </a:r>
            <a:r>
              <a:rPr kumimoji="0" lang="en-GB" sz="2400" b="0" i="0" u="none" strike="noStrike" kern="1200" cap="none" spc="0" normalizeH="0" baseline="0" noProof="0" dirty="0" smtClean="0">
                <a:ln>
                  <a:noFill/>
                </a:ln>
                <a:solidFill>
                  <a:srgbClr val="000000"/>
                </a:solidFill>
                <a:effectLst/>
                <a:uLnTx/>
                <a:uFillTx/>
                <a:latin typeface="Microsoft New Tai Lue"/>
                <a:ea typeface="+mn-ea"/>
                <a:cs typeface="+mn-cs"/>
              </a:rPr>
              <a:t> om </a:t>
            </a:r>
            <a:r>
              <a:rPr kumimoji="0" lang="en-GB" sz="2400" b="0" i="0" u="none" strike="noStrike" kern="1200" cap="none" spc="0" normalizeH="0" baseline="0" noProof="0" dirty="0" err="1" smtClean="0">
                <a:ln>
                  <a:noFill/>
                </a:ln>
                <a:solidFill>
                  <a:srgbClr val="000000"/>
                </a:solidFill>
                <a:effectLst/>
                <a:uLnTx/>
                <a:uFillTx/>
                <a:latin typeface="Microsoft New Tai Lue"/>
                <a:ea typeface="+mn-ea"/>
                <a:cs typeface="+mn-cs"/>
              </a:rPr>
              <a:t>Klimalov</a:t>
            </a:r>
            <a:r>
              <a:rPr kumimoji="0" lang="en-GB" sz="2400" b="0" i="0" u="none" strike="noStrike" kern="1200" cap="none" spc="0" normalizeH="0" baseline="0" noProof="0" dirty="0" smtClean="0">
                <a:ln>
                  <a:noFill/>
                </a:ln>
                <a:solidFill>
                  <a:srgbClr val="000000"/>
                </a:solidFill>
                <a:effectLst/>
                <a:uLnTx/>
                <a:uFillTx/>
                <a:latin typeface="Microsoft New Tai Lue"/>
                <a:ea typeface="+mn-ea"/>
                <a:cs typeface="+mn-cs"/>
              </a:rPr>
              <a:t> 6 December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0000"/>
                </a:solidFill>
                <a:effectLst/>
                <a:uLnTx/>
                <a:uFillTx/>
                <a:latin typeface="Microsoft New Tai Lue"/>
                <a:ea typeface="+mn-ea"/>
                <a:cs typeface="+mn-cs"/>
              </a:rPr>
              <a:t>2020 – </a:t>
            </a:r>
            <a:r>
              <a:rPr kumimoji="0" lang="en-GB" sz="2400" b="1" i="0" u="none" strike="noStrike" kern="1200" cap="none" spc="0" normalizeH="0" baseline="0" noProof="0" dirty="0" err="1" smtClean="0">
                <a:ln>
                  <a:noFill/>
                </a:ln>
                <a:solidFill>
                  <a:srgbClr val="000000"/>
                </a:solidFill>
                <a:effectLst/>
                <a:uLnTx/>
                <a:uFillTx/>
                <a:latin typeface="Microsoft New Tai Lue"/>
                <a:ea typeface="+mn-ea"/>
                <a:cs typeface="+mn-cs"/>
              </a:rPr>
              <a:t>Lov</a:t>
            </a:r>
            <a:r>
              <a:rPr kumimoji="0" lang="en-GB" sz="2400" b="1" i="0" u="none" strike="noStrike" kern="1200" cap="none" spc="0" normalizeH="0" baseline="0" noProof="0" dirty="0" smtClean="0">
                <a:ln>
                  <a:noFill/>
                </a:ln>
                <a:solidFill>
                  <a:srgbClr val="000000"/>
                </a:solidFill>
                <a:effectLst/>
                <a:uLnTx/>
                <a:uFillTx/>
                <a:latin typeface="Microsoft New Tai Lue"/>
                <a:ea typeface="+mn-ea"/>
                <a:cs typeface="+mn-cs"/>
              </a:rPr>
              <a:t> om </a:t>
            </a:r>
            <a:r>
              <a:rPr kumimoji="0" lang="en-GB" sz="2400" b="1" i="0" u="none" strike="noStrike" kern="1200" cap="none" spc="0" normalizeH="0" baseline="0" noProof="0" dirty="0" err="1" smtClean="0">
                <a:ln>
                  <a:noFill/>
                </a:ln>
                <a:solidFill>
                  <a:srgbClr val="000000"/>
                </a:solidFill>
                <a:effectLst/>
                <a:uLnTx/>
                <a:uFillTx/>
                <a:latin typeface="Microsoft New Tai Lue"/>
                <a:ea typeface="+mn-ea"/>
                <a:cs typeface="+mn-cs"/>
              </a:rPr>
              <a:t>Klima</a:t>
            </a:r>
            <a:r>
              <a:rPr kumimoji="0" lang="en-GB" sz="2400" b="1" i="0" u="none" strike="noStrike" kern="1200" cap="none" spc="0" normalizeH="0" baseline="0" noProof="0" dirty="0" smtClean="0">
                <a:ln>
                  <a:noFill/>
                </a:ln>
                <a:solidFill>
                  <a:srgbClr val="000000"/>
                </a:solidFill>
                <a:effectLst/>
                <a:uLnTx/>
                <a:uFillTx/>
                <a:latin typeface="Microsoft New Tai Lue"/>
                <a:ea typeface="+mn-ea"/>
                <a:cs typeface="+mn-cs"/>
              </a:rPr>
              <a:t> </a:t>
            </a:r>
            <a:r>
              <a:rPr kumimoji="0" lang="en-GB" sz="2400" b="0" i="0" u="none" strike="noStrike" kern="1200" cap="none" spc="0" normalizeH="0" baseline="0" noProof="0" dirty="0" smtClean="0">
                <a:ln>
                  <a:noFill/>
                </a:ln>
                <a:solidFill>
                  <a:srgbClr val="000000"/>
                </a:solidFill>
                <a:effectLst/>
                <a:uLnTx/>
                <a:uFillTx/>
                <a:latin typeface="Microsoft New Tai Lue"/>
                <a:ea typeface="+mn-ea"/>
                <a:cs typeface="+mn-cs"/>
              </a:rPr>
              <a:t>-  LOV </a:t>
            </a:r>
            <a:r>
              <a:rPr kumimoji="0" lang="en-GB" sz="2400" b="0" i="0" u="none" strike="noStrike" kern="1200" cap="none" spc="0" normalizeH="0" baseline="0" noProof="0" dirty="0" err="1" smtClean="0">
                <a:ln>
                  <a:noFill/>
                </a:ln>
                <a:solidFill>
                  <a:srgbClr val="000000"/>
                </a:solidFill>
                <a:effectLst/>
                <a:uLnTx/>
                <a:uFillTx/>
                <a:latin typeface="Microsoft New Tai Lue"/>
                <a:ea typeface="+mn-ea"/>
                <a:cs typeface="+mn-cs"/>
              </a:rPr>
              <a:t>nr</a:t>
            </a:r>
            <a:r>
              <a:rPr kumimoji="0" lang="en-GB" sz="2400" b="0" i="0" u="none" strike="noStrike" kern="1200" cap="none" spc="0" normalizeH="0" baseline="0" noProof="0" dirty="0" smtClean="0">
                <a:ln>
                  <a:noFill/>
                </a:ln>
                <a:solidFill>
                  <a:srgbClr val="000000"/>
                </a:solidFill>
                <a:effectLst/>
                <a:uLnTx/>
                <a:uFillTx/>
                <a:latin typeface="Microsoft New Tai Lue"/>
                <a:ea typeface="+mn-ea"/>
                <a:cs typeface="+mn-cs"/>
              </a:rPr>
              <a:t> 965 </a:t>
            </a:r>
            <a:r>
              <a:rPr kumimoji="0" lang="en-GB" sz="2400" b="0" i="0" u="none" strike="noStrike" kern="1200" cap="none" spc="0" normalizeH="0" baseline="0" noProof="0" dirty="0" err="1" smtClean="0">
                <a:ln>
                  <a:noFill/>
                </a:ln>
                <a:solidFill>
                  <a:srgbClr val="000000"/>
                </a:solidFill>
                <a:effectLst/>
                <a:uLnTx/>
                <a:uFillTx/>
                <a:latin typeface="Microsoft New Tai Lue"/>
                <a:ea typeface="+mn-ea"/>
                <a:cs typeface="+mn-cs"/>
              </a:rPr>
              <a:t>af</a:t>
            </a:r>
            <a:r>
              <a:rPr kumimoji="0" lang="en-GB" sz="2400" b="0" i="0" u="none" strike="noStrike" kern="1200" cap="none" spc="0" normalizeH="0" baseline="0" noProof="0" dirty="0" smtClean="0">
                <a:ln>
                  <a:noFill/>
                </a:ln>
                <a:solidFill>
                  <a:srgbClr val="000000"/>
                </a:solidFill>
                <a:effectLst/>
                <a:uLnTx/>
                <a:uFillTx/>
                <a:latin typeface="Microsoft New Tai Lue"/>
                <a:ea typeface="+mn-ea"/>
                <a:cs typeface="+mn-cs"/>
              </a:rPr>
              <a:t> 26/06/2020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Reducing </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greenhouse gas emissions by 70 per cent in 2030 compared </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to 1990 level.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In 2025 target will be set for 2035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Climate neutrality by 2050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1.5 C Paris Agreement </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goal </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(DK </a:t>
            </a:r>
            <a:r>
              <a:rPr kumimoji="0" lang="en-US" sz="2400" b="0" i="0" u="none" strike="noStrike" kern="1200" cap="none" spc="0" normalizeH="0" baseline="0" noProof="0" dirty="0" err="1" smtClean="0">
                <a:ln>
                  <a:noFill/>
                </a:ln>
                <a:solidFill>
                  <a:srgbClr val="000000"/>
                </a:solidFill>
                <a:effectLst/>
                <a:uLnTx/>
                <a:uFillTx/>
                <a:latin typeface="Microsoft New Tai Lue"/>
                <a:ea typeface="+mn-ea"/>
                <a:cs typeface="+mn-cs"/>
              </a:rPr>
              <a:t>skal</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 </a:t>
            </a:r>
            <a:r>
              <a:rPr kumimoji="0" lang="en-US" sz="2400" b="0" i="0" u="none" strike="noStrike" kern="1200" cap="none" spc="0" normalizeH="0" baseline="0" noProof="0" dirty="0" err="1">
                <a:ln>
                  <a:noFill/>
                </a:ln>
                <a:solidFill>
                  <a:srgbClr val="000000"/>
                </a:solidFill>
                <a:effectLst/>
                <a:uLnTx/>
                <a:uFillTx/>
                <a:latin typeface="Microsoft New Tai Lue"/>
                <a:ea typeface="+mn-ea"/>
                <a:cs typeface="+mn-cs"/>
              </a:rPr>
              <a:t>arbejde</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 </a:t>
            </a:r>
            <a:r>
              <a:rPr kumimoji="0" lang="en-US" sz="2400" b="0" i="0" u="none" strike="noStrike" kern="1200" cap="none" spc="0" normalizeH="0" baseline="0" noProof="0" dirty="0" err="1" smtClean="0">
                <a:ln>
                  <a:noFill/>
                </a:ln>
                <a:solidFill>
                  <a:srgbClr val="000000"/>
                </a:solidFill>
                <a:effectLst/>
                <a:uLnTx/>
                <a:uFillTx/>
                <a:latin typeface="Microsoft New Tai Lue"/>
                <a:ea typeface="+mn-ea"/>
                <a:cs typeface="+mn-cs"/>
              </a:rPr>
              <a:t>aktivt</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Obliges present and future </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governments to work towards this </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goal.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1" u="none" strike="noStrike" kern="1200" cap="none" spc="0" normalizeH="0" baseline="0" noProof="0" dirty="0" smtClean="0">
              <a:ln>
                <a:noFill/>
              </a:ln>
              <a:solidFill>
                <a:srgbClr val="000000"/>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8" name="Title 1"/>
          <p:cNvSpPr txBox="1">
            <a:spLocks/>
          </p:cNvSpPr>
          <p:nvPr/>
        </p:nvSpPr>
        <p:spPr>
          <a:xfrm>
            <a:off x="229532" y="386533"/>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a-DK" sz="3200" b="1" i="0" u="none" strike="noStrike" kern="0" cap="none" spc="0" normalizeH="0" baseline="0" noProof="0" dirty="0">
                <a:ln>
                  <a:noFill/>
                </a:ln>
                <a:solidFill>
                  <a:srgbClr val="C00000"/>
                </a:solidFill>
                <a:effectLst/>
                <a:uLnTx/>
                <a:uFillTx/>
                <a:latin typeface="Microsoft New Tai Lue"/>
                <a:ea typeface="+mj-ea"/>
                <a:cs typeface="+mj-cs"/>
              </a:rPr>
              <a:t>Denmark Energy Law and </a:t>
            </a:r>
            <a:r>
              <a:rPr kumimoji="0" lang="en-US" altLang="da-DK" sz="3200" b="1" i="0" u="none" strike="noStrike" kern="0" cap="none" spc="0" normalizeH="0" baseline="0" noProof="0" dirty="0" smtClean="0">
                <a:ln>
                  <a:noFill/>
                </a:ln>
                <a:solidFill>
                  <a:srgbClr val="C00000"/>
                </a:solidFill>
                <a:effectLst/>
                <a:uLnTx/>
                <a:uFillTx/>
                <a:latin typeface="Microsoft New Tai Lue"/>
                <a:ea typeface="+mj-ea"/>
                <a:cs typeface="+mj-cs"/>
              </a:rPr>
              <a:t>Policy</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pic>
        <p:nvPicPr>
          <p:cNvPr id="5" name="Picture 4"/>
          <p:cNvPicPr>
            <a:picLocks noChangeAspect="1"/>
          </p:cNvPicPr>
          <p:nvPr/>
        </p:nvPicPr>
        <p:blipFill>
          <a:blip r:embed="rId3"/>
          <a:stretch>
            <a:fillRect/>
          </a:stretch>
        </p:blipFill>
        <p:spPr>
          <a:xfrm>
            <a:off x="7924800" y="85757"/>
            <a:ext cx="4114800" cy="2173959"/>
          </a:xfrm>
          <a:prstGeom prst="rect">
            <a:avLst/>
          </a:prstGeom>
        </p:spPr>
      </p:pic>
    </p:spTree>
    <p:extLst>
      <p:ext uri="{BB962C8B-B14F-4D97-AF65-F5344CB8AC3E}">
        <p14:creationId xmlns:p14="http://schemas.microsoft.com/office/powerpoint/2010/main" val="1106500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Rectangle 3"/>
          <p:cNvSpPr/>
          <p:nvPr/>
        </p:nvSpPr>
        <p:spPr>
          <a:xfrm>
            <a:off x="1104456" y="1225689"/>
            <a:ext cx="10039631"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00"/>
                </a:solidFill>
              </a:rPr>
              <a:t>2019 </a:t>
            </a:r>
            <a:r>
              <a:rPr lang="en-GB" sz="2400" b="1" dirty="0">
                <a:solidFill>
                  <a:srgbClr val="000000"/>
                </a:solidFill>
              </a:rPr>
              <a:t>– </a:t>
            </a:r>
            <a:r>
              <a:rPr lang="en-GB" sz="2400" dirty="0">
                <a:solidFill>
                  <a:srgbClr val="000000"/>
                </a:solidFill>
              </a:rPr>
              <a:t> </a:t>
            </a:r>
            <a:r>
              <a:rPr lang="en-GB" sz="2400" dirty="0" err="1">
                <a:solidFill>
                  <a:srgbClr val="000000"/>
                </a:solidFill>
              </a:rPr>
              <a:t>Aftale</a:t>
            </a:r>
            <a:r>
              <a:rPr lang="en-GB" sz="2400" dirty="0">
                <a:solidFill>
                  <a:srgbClr val="000000"/>
                </a:solidFill>
              </a:rPr>
              <a:t> om </a:t>
            </a:r>
            <a:r>
              <a:rPr lang="en-GB" sz="2400" dirty="0" err="1">
                <a:solidFill>
                  <a:srgbClr val="000000"/>
                </a:solidFill>
              </a:rPr>
              <a:t>Klimalov</a:t>
            </a:r>
            <a:r>
              <a:rPr lang="en-GB" sz="2400" dirty="0">
                <a:solidFill>
                  <a:srgbClr val="000000"/>
                </a:solidFill>
              </a:rPr>
              <a:t> 6 December 2019</a:t>
            </a:r>
          </a:p>
          <a:p>
            <a:pPr lvl="0">
              <a:defRPr/>
            </a:pPr>
            <a:r>
              <a:rPr lang="en-GB" sz="2400" b="1" dirty="0">
                <a:solidFill>
                  <a:srgbClr val="000000"/>
                </a:solidFill>
              </a:rPr>
              <a:t>2020 – </a:t>
            </a:r>
            <a:r>
              <a:rPr lang="en-GB" sz="2400" b="1" dirty="0" err="1">
                <a:solidFill>
                  <a:srgbClr val="000000"/>
                </a:solidFill>
              </a:rPr>
              <a:t>Lov</a:t>
            </a:r>
            <a:r>
              <a:rPr lang="en-GB" sz="2400" b="1" dirty="0">
                <a:solidFill>
                  <a:srgbClr val="000000"/>
                </a:solidFill>
              </a:rPr>
              <a:t> om </a:t>
            </a:r>
            <a:r>
              <a:rPr lang="en-GB" sz="2400" b="1" dirty="0" err="1">
                <a:solidFill>
                  <a:srgbClr val="000000"/>
                </a:solidFill>
              </a:rPr>
              <a:t>Klima</a:t>
            </a:r>
            <a:r>
              <a:rPr lang="en-GB" sz="2400" b="1" dirty="0">
                <a:solidFill>
                  <a:srgbClr val="000000"/>
                </a:solidFill>
              </a:rPr>
              <a:t> </a:t>
            </a:r>
            <a:r>
              <a:rPr lang="en-GB" sz="2400" dirty="0">
                <a:solidFill>
                  <a:srgbClr val="000000"/>
                </a:solidFill>
              </a:rPr>
              <a:t>-  LOV </a:t>
            </a:r>
            <a:r>
              <a:rPr lang="en-GB" sz="2400" dirty="0" err="1">
                <a:solidFill>
                  <a:srgbClr val="000000"/>
                </a:solidFill>
              </a:rPr>
              <a:t>nr</a:t>
            </a:r>
            <a:r>
              <a:rPr lang="en-GB" sz="2400" dirty="0">
                <a:solidFill>
                  <a:srgbClr val="000000"/>
                </a:solidFill>
              </a:rPr>
              <a:t> 965 </a:t>
            </a:r>
            <a:r>
              <a:rPr lang="en-GB" sz="2400" dirty="0" err="1">
                <a:solidFill>
                  <a:srgbClr val="000000"/>
                </a:solidFill>
              </a:rPr>
              <a:t>af</a:t>
            </a:r>
            <a:r>
              <a:rPr lang="en-GB" sz="2400" dirty="0">
                <a:solidFill>
                  <a:srgbClr val="000000"/>
                </a:solidFill>
              </a:rPr>
              <a:t> 26/06/2020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Reducing </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greenhouse gas emissions by 70 per cent in 2030 compared </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to 1990 level.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In 2025 target will be set for 2035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Climate neutrality by 2050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1.5 C Paris Agreement </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goal </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(DK </a:t>
            </a:r>
            <a:r>
              <a:rPr kumimoji="0" lang="en-US" sz="2400" b="0" i="0" u="none" strike="noStrike" kern="1200" cap="none" spc="0" normalizeH="0" baseline="0" noProof="0" dirty="0" err="1" smtClean="0">
                <a:ln>
                  <a:noFill/>
                </a:ln>
                <a:solidFill>
                  <a:srgbClr val="000000"/>
                </a:solidFill>
                <a:effectLst/>
                <a:uLnTx/>
                <a:uFillTx/>
                <a:latin typeface="Microsoft New Tai Lue"/>
                <a:ea typeface="+mn-ea"/>
                <a:cs typeface="+mn-cs"/>
              </a:rPr>
              <a:t>skal</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 </a:t>
            </a:r>
            <a:r>
              <a:rPr kumimoji="0" lang="en-US" sz="2400" b="0" i="0" u="none" strike="noStrike" kern="1200" cap="none" spc="0" normalizeH="0" baseline="0" noProof="0" dirty="0" err="1">
                <a:ln>
                  <a:noFill/>
                </a:ln>
                <a:solidFill>
                  <a:srgbClr val="000000"/>
                </a:solidFill>
                <a:effectLst/>
                <a:uLnTx/>
                <a:uFillTx/>
                <a:latin typeface="Microsoft New Tai Lue"/>
                <a:ea typeface="+mn-ea"/>
                <a:cs typeface="+mn-cs"/>
              </a:rPr>
              <a:t>arbejde</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 </a:t>
            </a:r>
            <a:r>
              <a:rPr kumimoji="0" lang="en-US" sz="2400" b="0" i="0" u="none" strike="noStrike" kern="1200" cap="none" spc="0" normalizeH="0" baseline="0" noProof="0" dirty="0" err="1" smtClean="0">
                <a:ln>
                  <a:noFill/>
                </a:ln>
                <a:solidFill>
                  <a:srgbClr val="000000"/>
                </a:solidFill>
                <a:effectLst/>
                <a:uLnTx/>
                <a:uFillTx/>
                <a:latin typeface="Microsoft New Tai Lue"/>
                <a:ea typeface="+mn-ea"/>
                <a:cs typeface="+mn-cs"/>
              </a:rPr>
              <a:t>aktivt</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Obliges present and future </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governments to work towards this </a:t>
            </a:r>
            <a:r>
              <a:rPr kumimoji="0" lang="en-US" sz="2400" b="0" i="0" u="none" strike="noStrike" kern="1200" cap="none" spc="0" normalizeH="0" baseline="0" noProof="0" dirty="0" smtClean="0">
                <a:ln>
                  <a:noFill/>
                </a:ln>
                <a:solidFill>
                  <a:srgbClr val="000000"/>
                </a:solidFill>
                <a:effectLst/>
                <a:uLnTx/>
                <a:uFillTx/>
                <a:latin typeface="Microsoft New Tai Lue"/>
                <a:ea typeface="+mn-ea"/>
                <a:cs typeface="+mn-cs"/>
              </a:rPr>
              <a:t>goal.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1" u="none" strike="noStrike" kern="1200" cap="none" spc="0" normalizeH="0" baseline="0" noProof="0" dirty="0" smtClean="0">
              <a:ln>
                <a:noFill/>
              </a:ln>
              <a:solidFill>
                <a:srgbClr val="000000"/>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1" u="none" strike="noStrike" kern="1200" cap="none" spc="0" normalizeH="0" baseline="0" noProof="0" dirty="0" smtClean="0">
                <a:ln>
                  <a:noFill/>
                </a:ln>
                <a:solidFill>
                  <a:srgbClr val="000000"/>
                </a:solidFill>
                <a:effectLst/>
                <a:uLnTx/>
                <a:uFillTx/>
                <a:latin typeface="Microsoft New Tai Lue"/>
                <a:ea typeface="+mn-ea"/>
                <a:cs typeface="+mn-cs"/>
              </a:rPr>
              <a:t>”</a:t>
            </a:r>
            <a:r>
              <a:rPr kumimoji="0" lang="da-DK" sz="2400" b="0" i="1" u="none" strike="noStrike" kern="1200" cap="none" spc="0" normalizeH="0" baseline="0" noProof="0" dirty="0">
                <a:ln>
                  <a:noFill/>
                </a:ln>
                <a:solidFill>
                  <a:srgbClr val="000000"/>
                </a:solidFill>
                <a:effectLst/>
                <a:uLnTx/>
                <a:uFillTx/>
                <a:latin typeface="Microsoft New Tai Lue"/>
                <a:ea typeface="+mn-ea"/>
                <a:cs typeface="+mn-cs"/>
              </a:rPr>
              <a:t>Det står jo altid Folketinget frit for at ophæve loven igen. Det er kun EU-lovgivning, der kan forpligte Danmark i videre udstrækning, fordi EU-regler er ude af Folketingets hænder</a:t>
            </a:r>
            <a:r>
              <a:rPr kumimoji="0" lang="da-DK" sz="2400" b="0" i="1" u="none" strike="noStrike" kern="1200" cap="none" spc="0" normalizeH="0" baseline="0" noProof="0" dirty="0" smtClean="0">
                <a:ln>
                  <a:noFill/>
                </a:ln>
                <a:solidFill>
                  <a:srgbClr val="000000"/>
                </a:solidFill>
                <a:effectLst/>
                <a:uLnTx/>
                <a:uFillTx/>
                <a:latin typeface="Microsoft New Tai Lue"/>
                <a:ea typeface="+mn-ea"/>
                <a:cs typeface="+mn-cs"/>
              </a:rPr>
              <a:t>.” </a:t>
            </a:r>
            <a:r>
              <a:rPr kumimoji="0" lang="da-DK" sz="2400" b="0" i="0" u="none" strike="noStrike" kern="1200" cap="none" spc="0" normalizeH="0" baseline="0" noProof="0" dirty="0" smtClean="0">
                <a:ln>
                  <a:noFill/>
                </a:ln>
                <a:solidFill>
                  <a:srgbClr val="000000"/>
                </a:solidFill>
                <a:effectLst/>
                <a:uLnTx/>
                <a:uFillTx/>
                <a:latin typeface="Microsoft New Tai Lue"/>
                <a:ea typeface="+mn-ea"/>
                <a:cs typeface="+mn-cs"/>
              </a:rPr>
              <a:t>Prof. Peter Pagh</a:t>
            </a:r>
            <a:r>
              <a:rPr kumimoji="0" lang="en-US" sz="2400" b="0" i="0" u="none" strike="noStrike" kern="1200" cap="none" spc="0" normalizeH="0" baseline="0" noProof="0" dirty="0">
                <a:ln>
                  <a:noFill/>
                </a:ln>
                <a:solidFill>
                  <a:srgbClr val="000000"/>
                </a:solidFill>
                <a:effectLst/>
                <a:uLnTx/>
                <a:uFillTx/>
                <a:latin typeface="Microsoft New Tai Lue"/>
                <a:ea typeface="+mn-ea"/>
                <a:cs typeface="+mn-cs"/>
              </a:rPr>
              <a:t>	</a:t>
            </a:r>
          </a:p>
        </p:txBody>
      </p:sp>
      <p:sp>
        <p:nvSpPr>
          <p:cNvPr id="5"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3.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Tree>
    <p:extLst>
      <p:ext uri="{BB962C8B-B14F-4D97-AF65-F5344CB8AC3E}">
        <p14:creationId xmlns:p14="http://schemas.microsoft.com/office/powerpoint/2010/main" val="193856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94" y="526841"/>
            <a:ext cx="11012488" cy="865186"/>
          </a:xfrm>
        </p:spPr>
        <p:txBody>
          <a:bodyPr/>
          <a:lstStyle/>
          <a:p>
            <a:r>
              <a:rPr lang="en-GB" dirty="0" smtClean="0"/>
              <a:t>Green Constitutional Reform</a:t>
            </a:r>
            <a:br>
              <a:rPr lang="en-GB" dirty="0" smtClean="0"/>
            </a:br>
            <a:r>
              <a:rPr lang="en-GB" dirty="0" smtClean="0"/>
              <a:t> in Denmark?</a:t>
            </a:r>
            <a:endParaRPr lang="en-GB" dirty="0"/>
          </a:p>
        </p:txBody>
      </p:sp>
      <p:pic>
        <p:nvPicPr>
          <p:cNvPr id="6" name="Content Placeholder 5"/>
          <p:cNvPicPr>
            <a:picLocks noGrp="1" noChangeAspect="1"/>
          </p:cNvPicPr>
          <p:nvPr>
            <p:ph idx="1"/>
          </p:nvPr>
        </p:nvPicPr>
        <p:blipFill rotWithShape="1">
          <a:blip r:embed="rId3"/>
          <a:srcRect l="10324" t="19804" r="10887" b="6260"/>
          <a:stretch/>
        </p:blipFill>
        <p:spPr>
          <a:xfrm>
            <a:off x="5724938" y="394183"/>
            <a:ext cx="6573079" cy="3469580"/>
          </a:xfrm>
          <a:prstGeom prst="rect">
            <a:avLst/>
          </a:prstGeom>
        </p:spPr>
      </p:pic>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A57D3-3A06-42DE-8329-4A599228B9A1}"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7" name="Picture 6"/>
          <p:cNvPicPr>
            <a:picLocks noChangeAspect="1"/>
          </p:cNvPicPr>
          <p:nvPr/>
        </p:nvPicPr>
        <p:blipFill rotWithShape="1">
          <a:blip r:embed="rId4"/>
          <a:srcRect l="7611" t="13363" r="40974" b="53317"/>
          <a:stretch/>
        </p:blipFill>
        <p:spPr>
          <a:xfrm>
            <a:off x="-145774" y="1989997"/>
            <a:ext cx="7368209" cy="3427686"/>
          </a:xfrm>
          <a:prstGeom prst="rect">
            <a:avLst/>
          </a:prstGeom>
        </p:spPr>
      </p:pic>
      <p:pic>
        <p:nvPicPr>
          <p:cNvPr id="8" name="Picture 7"/>
          <p:cNvPicPr>
            <a:picLocks noChangeAspect="1"/>
          </p:cNvPicPr>
          <p:nvPr/>
        </p:nvPicPr>
        <p:blipFill rotWithShape="1">
          <a:blip r:embed="rId5"/>
          <a:srcRect l="8359" t="15378" r="40798" b="39019"/>
          <a:stretch/>
        </p:blipFill>
        <p:spPr>
          <a:xfrm>
            <a:off x="2769705" y="5208103"/>
            <a:ext cx="9298134" cy="4691269"/>
          </a:xfrm>
          <a:prstGeom prst="rect">
            <a:avLst/>
          </a:prstGeom>
        </p:spPr>
      </p:pic>
    </p:spTree>
    <p:extLst>
      <p:ext uri="{BB962C8B-B14F-4D97-AF65-F5344CB8AC3E}">
        <p14:creationId xmlns:p14="http://schemas.microsoft.com/office/powerpoint/2010/main" val="1713629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4" name="Picture 3"/>
          <p:cNvPicPr>
            <a:picLocks noChangeAspect="1"/>
          </p:cNvPicPr>
          <p:nvPr/>
        </p:nvPicPr>
        <p:blipFill>
          <a:blip r:embed="rId3"/>
          <a:stretch>
            <a:fillRect/>
          </a:stretch>
        </p:blipFill>
        <p:spPr>
          <a:xfrm>
            <a:off x="2669093" y="916614"/>
            <a:ext cx="6957616" cy="2855940"/>
          </a:xfrm>
          <a:prstGeom prst="rect">
            <a:avLst/>
          </a:prstGeom>
        </p:spPr>
      </p:pic>
      <p:sp>
        <p:nvSpPr>
          <p:cNvPr id="5"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3.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
        <p:nvSpPr>
          <p:cNvPr id="6" name="Rectangle 5"/>
          <p:cNvSpPr/>
          <p:nvPr/>
        </p:nvSpPr>
        <p:spPr>
          <a:xfrm>
            <a:off x="781057" y="4240640"/>
            <a:ext cx="1082040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solidFill>
                <a:effectLst/>
                <a:uLnTx/>
                <a:uFillTx/>
                <a:latin typeface="Microsoft New Tai Lue"/>
                <a:ea typeface="+mn-ea"/>
                <a:cs typeface="+mn-cs"/>
              </a:rPr>
              <a:t>Principles</a:t>
            </a:r>
            <a:r>
              <a:rPr kumimoji="0" lang="en-US" sz="1800" b="0" i="0" u="sng" strike="noStrike" kern="1200" cap="none" spc="0" normalizeH="0" baseline="0" noProof="0" dirty="0">
                <a:ln>
                  <a:noFill/>
                </a:ln>
                <a:solidFill>
                  <a:prstClr val="black"/>
                </a:solidFill>
                <a:effectLst/>
                <a:uLnTx/>
                <a:uFillTx/>
                <a:latin typeface="Microsoft New Tai Lue"/>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Denmark must be a global leader and has a ”historical and moral responsibility”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Cost-effectiveness with view to green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transition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Green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transition must coexist with a strong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welfare-society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Actual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domestic reductions must be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achieved (not just international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”transfer” of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emissions)</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2707695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4" name="Picture 3"/>
          <p:cNvPicPr>
            <a:picLocks noChangeAspect="1"/>
          </p:cNvPicPr>
          <p:nvPr/>
        </p:nvPicPr>
        <p:blipFill>
          <a:blip r:embed="rId3"/>
          <a:stretch>
            <a:fillRect/>
          </a:stretch>
        </p:blipFill>
        <p:spPr>
          <a:xfrm>
            <a:off x="2669093" y="916614"/>
            <a:ext cx="6957616" cy="2855940"/>
          </a:xfrm>
          <a:prstGeom prst="rect">
            <a:avLst/>
          </a:prstGeom>
        </p:spPr>
      </p:pic>
      <p:sp>
        <p:nvSpPr>
          <p:cNvPr id="5"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3.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
        <p:nvSpPr>
          <p:cNvPr id="6" name="Rectangle 5"/>
          <p:cNvSpPr/>
          <p:nvPr/>
        </p:nvSpPr>
        <p:spPr>
          <a:xfrm>
            <a:off x="1260975" y="4480126"/>
            <a:ext cx="10340483"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5 years -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the Minister on Climate, Energy and Utilities determines a Goal on Climate with a perspective of 10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years (not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be less ambitious than the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previous)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Action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Plan on Climate with a 10 year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perspective</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1843057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4" name="Picture 3"/>
          <p:cNvPicPr>
            <a:picLocks noChangeAspect="1"/>
          </p:cNvPicPr>
          <p:nvPr/>
        </p:nvPicPr>
        <p:blipFill>
          <a:blip r:embed="rId3"/>
          <a:stretch>
            <a:fillRect/>
          </a:stretch>
        </p:blipFill>
        <p:spPr>
          <a:xfrm>
            <a:off x="2669093" y="916614"/>
            <a:ext cx="6957616" cy="2855940"/>
          </a:xfrm>
          <a:prstGeom prst="rect">
            <a:avLst/>
          </a:prstGeom>
        </p:spPr>
      </p:pic>
      <p:sp>
        <p:nvSpPr>
          <p:cNvPr id="5"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3.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
        <p:nvSpPr>
          <p:cNvPr id="6" name="Rectangle 5"/>
          <p:cNvSpPr/>
          <p:nvPr/>
        </p:nvSpPr>
        <p:spPr>
          <a:xfrm>
            <a:off x="1176069" y="4229754"/>
            <a:ext cx="10515190" cy="203132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The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Climate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Council (independent organ, advisor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for the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Ministry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on Climate, Energy and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Utilities)</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The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Ministry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on Climate, Energy and Utilities must make public a yearly Status on Climate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The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Ministry on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Climate, Energy and Utilities must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deliver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a yearly </a:t>
            </a:r>
            <a:r>
              <a:rPr kumimoji="0" lang="en-US" sz="1800" b="0" i="0" u="none" strike="noStrike" kern="1200" cap="none" spc="0" normalizeH="0" baseline="0" noProof="0" dirty="0" err="1">
                <a:ln>
                  <a:noFill/>
                </a:ln>
                <a:solidFill>
                  <a:prstClr val="black"/>
                </a:solidFill>
                <a:effectLst/>
                <a:uLnTx/>
                <a:uFillTx/>
                <a:latin typeface="Microsoft New Tai Lue"/>
                <a:ea typeface="+mn-ea"/>
                <a:cs typeface="+mn-cs"/>
              </a:rPr>
              <a:t>Programme</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 on Climate to the parliament containing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status and Climate Council’s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Duty to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Act</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237823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3.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sp>
        <p:nvSpPr>
          <p:cNvPr id="6" name="Rectangle 5"/>
          <p:cNvSpPr/>
          <p:nvPr/>
        </p:nvSpPr>
        <p:spPr>
          <a:xfrm>
            <a:off x="1260975" y="4480126"/>
            <a:ext cx="10340483"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p:txBody>
      </p:sp>
      <p:sp>
        <p:nvSpPr>
          <p:cNvPr id="7" name="Rectangle 6"/>
          <p:cNvSpPr/>
          <p:nvPr/>
        </p:nvSpPr>
        <p:spPr>
          <a:xfrm>
            <a:off x="2237990" y="1663970"/>
            <a:ext cx="7374095"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Microsoft New Tai Lue"/>
                <a:ea typeface="+mn-ea"/>
                <a:cs typeface="+mn-cs"/>
              </a:rPr>
              <a:t>Danish Climate Agreement for Energy and Industry </a:t>
            </a:r>
            <a:r>
              <a:rPr kumimoji="0" lang="en-US" sz="1800" b="0" i="0" u="sng" strike="noStrike" kern="1200" cap="none" spc="0" normalizeH="0" baseline="0" noProof="0" dirty="0" smtClean="0">
                <a:ln>
                  <a:noFill/>
                </a:ln>
                <a:solidFill>
                  <a:prstClr val="black"/>
                </a:solidFill>
                <a:effectLst/>
                <a:uLnTx/>
                <a:uFillTx/>
                <a:latin typeface="Microsoft New Tai Lue"/>
                <a:ea typeface="+mn-ea"/>
                <a:cs typeface="+mn-cs"/>
              </a:rPr>
              <a:t>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Focus forthcoming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Carbon Capture and Storage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Power to X</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Green transport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Energy efficiency</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Energy Islands project (5GW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production capacity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min.)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Public funds for transition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of industries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A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green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tax-reform</a:t>
            </a:r>
            <a:endParaRPr kumimoji="0" lang="en-GB" sz="180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881680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TextBox 3"/>
          <p:cNvSpPr txBox="1"/>
          <p:nvPr/>
        </p:nvSpPr>
        <p:spPr>
          <a:xfrm>
            <a:off x="353950" y="2276247"/>
            <a:ext cx="8337017"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prstClr val="black"/>
                </a:solidFill>
                <a:effectLst/>
                <a:uLnTx/>
                <a:uFillTx/>
                <a:latin typeface="Microsoft New Tai Lue"/>
                <a:ea typeface="+mn-ea"/>
                <a:cs typeface="+mn-cs"/>
              </a:rPr>
              <a:t>Energy Islands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smtClean="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Denmark is establishing the world’s first energy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islands to large-scale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offshore wind power. </a:t>
            </a:r>
            <a:endPar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The </a:t>
            </a: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two energy islands are to be completed in 2030, and will be able to supply 5 GW of </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Key issues: connectivity, power-to-X</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hlinkClick r:id="rId3"/>
              </a:rPr>
              <a:t>https://</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hlinkClick r:id="rId3"/>
              </a:rPr>
              <a:t>en.energinet.dk/Green-Transition/Energy-Islands/Visuals</a:t>
            </a:r>
            <a:r>
              <a:rPr kumimoji="0" lang="en-US" sz="1800" b="0" i="0" u="none" strike="noStrike" kern="1200" cap="none" spc="0" normalizeH="0" baseline="0" noProof="0" dirty="0" smtClean="0">
                <a:ln>
                  <a:noFill/>
                </a:ln>
                <a:solidFill>
                  <a:prstClr val="black"/>
                </a:solidFill>
                <a:effectLst/>
                <a:uLnTx/>
                <a:uFillTx/>
                <a:latin typeface="Microsoft New Tai Lue"/>
                <a:ea typeface="+mn-ea"/>
                <a:cs typeface="+mn-cs"/>
              </a:rPr>
              <a:t> </a:t>
            </a: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New Tai Lue"/>
              <a:ea typeface="+mn-ea"/>
              <a:cs typeface="+mn-cs"/>
            </a:endParaRPr>
          </a:p>
        </p:txBody>
      </p:sp>
      <p:sp>
        <p:nvSpPr>
          <p:cNvPr id="7" name="AutoShape 2" descr="Image result for Denmarkâs Energy and Climate Outlook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New Tai Lue"/>
              <a:ea typeface="+mn-ea"/>
              <a:cs typeface="+mn-cs"/>
            </a:endParaRPr>
          </a:p>
        </p:txBody>
      </p:sp>
      <p:pic>
        <p:nvPicPr>
          <p:cNvPr id="5" name="Picture 4"/>
          <p:cNvPicPr>
            <a:picLocks noChangeAspect="1"/>
          </p:cNvPicPr>
          <p:nvPr/>
        </p:nvPicPr>
        <p:blipFill>
          <a:blip r:embed="rId4"/>
          <a:stretch>
            <a:fillRect/>
          </a:stretch>
        </p:blipFill>
        <p:spPr>
          <a:xfrm>
            <a:off x="9100773" y="5119185"/>
            <a:ext cx="2751703" cy="1547833"/>
          </a:xfrm>
          <a:prstGeom prst="rect">
            <a:avLst/>
          </a:prstGeom>
        </p:spPr>
      </p:pic>
      <p:pic>
        <p:nvPicPr>
          <p:cNvPr id="9" name="Picture 8"/>
          <p:cNvPicPr>
            <a:picLocks noChangeAspect="1"/>
          </p:cNvPicPr>
          <p:nvPr/>
        </p:nvPicPr>
        <p:blipFill>
          <a:blip r:embed="rId5"/>
          <a:stretch>
            <a:fillRect/>
          </a:stretch>
        </p:blipFill>
        <p:spPr>
          <a:xfrm>
            <a:off x="9112491" y="3515400"/>
            <a:ext cx="2739985" cy="1498680"/>
          </a:xfrm>
          <a:prstGeom prst="rect">
            <a:avLst/>
          </a:prstGeom>
        </p:spPr>
      </p:pic>
      <p:pic>
        <p:nvPicPr>
          <p:cNvPr id="10" name="Picture 9"/>
          <p:cNvPicPr>
            <a:picLocks noChangeAspect="1"/>
          </p:cNvPicPr>
          <p:nvPr/>
        </p:nvPicPr>
        <p:blipFill>
          <a:blip r:embed="rId6"/>
          <a:stretch>
            <a:fillRect/>
          </a:stretch>
        </p:blipFill>
        <p:spPr>
          <a:xfrm>
            <a:off x="8727459" y="329933"/>
            <a:ext cx="3464541" cy="3118087"/>
          </a:xfrm>
          <a:prstGeom prst="rect">
            <a:avLst/>
          </a:prstGeom>
        </p:spPr>
      </p:pic>
      <p:sp>
        <p:nvSpPr>
          <p:cNvPr id="11" name="Title 1"/>
          <p:cNvSpPr txBox="1">
            <a:spLocks/>
          </p:cNvSpPr>
          <p:nvPr/>
        </p:nvSpPr>
        <p:spPr>
          <a:xfrm>
            <a:off x="241356" y="652975"/>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a-DK" sz="3200" b="1" i="0" u="none" strike="noStrike" kern="0" cap="none" spc="0" normalizeH="0" baseline="0" noProof="0" dirty="0">
                <a:ln>
                  <a:noFill/>
                </a:ln>
                <a:solidFill>
                  <a:srgbClr val="C00000"/>
                </a:solidFill>
                <a:effectLst/>
                <a:uLnTx/>
                <a:uFillTx/>
                <a:latin typeface="Microsoft New Tai Lue"/>
                <a:ea typeface="+mj-ea"/>
                <a:cs typeface="+mj-cs"/>
              </a:rPr>
              <a:t>Denmark Energy Law and </a:t>
            </a:r>
            <a:r>
              <a:rPr kumimoji="0" lang="en-US" altLang="da-DK" sz="3200" b="1" i="0" u="none" strike="noStrike" kern="0" cap="none" spc="0" normalizeH="0" baseline="0" noProof="0" dirty="0" smtClean="0">
                <a:ln>
                  <a:noFill/>
                </a:ln>
                <a:solidFill>
                  <a:srgbClr val="C00000"/>
                </a:solidFill>
                <a:effectLst/>
                <a:uLnTx/>
                <a:uFillTx/>
                <a:latin typeface="Microsoft New Tai Lue"/>
                <a:ea typeface="+mj-ea"/>
                <a:cs typeface="+mj-cs"/>
              </a:rPr>
              <a:t>Policy</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Tree>
    <p:extLst>
      <p:ext uri="{BB962C8B-B14F-4D97-AF65-F5344CB8AC3E}">
        <p14:creationId xmlns:p14="http://schemas.microsoft.com/office/powerpoint/2010/main" val="218169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Title 1"/>
          <p:cNvSpPr txBox="1">
            <a:spLocks/>
          </p:cNvSpPr>
          <p:nvPr/>
        </p:nvSpPr>
        <p:spPr>
          <a:xfrm>
            <a:off x="342341" y="556252"/>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3</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Danish </a:t>
            </a:r>
            <a:r>
              <a:rPr kumimoji="0" lang="da-DK" altLang="da-DK" sz="3200" b="1" i="0" u="none" strike="noStrike" kern="0" cap="none" spc="0" normalizeH="0" baseline="0" noProof="0" dirty="0">
                <a:ln>
                  <a:noFill/>
                </a:ln>
                <a:solidFill>
                  <a:srgbClr val="C00000"/>
                </a:solidFill>
                <a:effectLst/>
                <a:uLnTx/>
                <a:uFillTx/>
                <a:latin typeface="Microsoft New Tai Lue"/>
                <a:ea typeface="+mj-ea"/>
                <a:cs typeface="+mj-cs"/>
              </a:rPr>
              <a:t>C</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limate</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Law and Policy: </a:t>
            </a:r>
            <a:r>
              <a:rPr kumimoji="0" lang="da-DK" altLang="da-DK" sz="3200" b="1" i="0" u="none" strike="noStrike" kern="0" cap="none" spc="0" normalizeH="0" baseline="0" noProof="0" dirty="0" err="1" smtClean="0">
                <a:ln>
                  <a:noFill/>
                </a:ln>
                <a:solidFill>
                  <a:srgbClr val="C00000"/>
                </a:solidFill>
                <a:effectLst/>
                <a:uLnTx/>
                <a:uFillTx/>
                <a:latin typeface="Microsoft New Tai Lue"/>
                <a:ea typeface="+mj-ea"/>
                <a:cs typeface="+mj-cs"/>
              </a:rPr>
              <a:t>targets</a:t>
            </a:r>
            <a:r>
              <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rPr>
              <a:t> and obligations</a:t>
            </a:r>
          </a:p>
        </p:txBody>
      </p:sp>
      <p:graphicFrame>
        <p:nvGraphicFramePr>
          <p:cNvPr id="7" name="Table 6"/>
          <p:cNvGraphicFramePr>
            <a:graphicFrameLocks noGrp="1"/>
          </p:cNvGraphicFramePr>
          <p:nvPr>
            <p:extLst/>
          </p:nvPr>
        </p:nvGraphicFramePr>
        <p:xfrm>
          <a:off x="490330" y="1369742"/>
          <a:ext cx="11357113" cy="5581678"/>
        </p:xfrm>
        <a:graphic>
          <a:graphicData uri="http://schemas.openxmlformats.org/drawingml/2006/table">
            <a:tbl>
              <a:tblPr/>
              <a:tblGrid>
                <a:gridCol w="2736204">
                  <a:extLst>
                    <a:ext uri="{9D8B030D-6E8A-4147-A177-3AD203B41FA5}">
                      <a16:colId xmlns:a16="http://schemas.microsoft.com/office/drawing/2014/main" val="3752139017"/>
                    </a:ext>
                  </a:extLst>
                </a:gridCol>
                <a:gridCol w="4835205">
                  <a:extLst>
                    <a:ext uri="{9D8B030D-6E8A-4147-A177-3AD203B41FA5}">
                      <a16:colId xmlns:a16="http://schemas.microsoft.com/office/drawing/2014/main" val="1134968191"/>
                    </a:ext>
                  </a:extLst>
                </a:gridCol>
                <a:gridCol w="3785704">
                  <a:extLst>
                    <a:ext uri="{9D8B030D-6E8A-4147-A177-3AD203B41FA5}">
                      <a16:colId xmlns:a16="http://schemas.microsoft.com/office/drawing/2014/main" val="1875442707"/>
                    </a:ext>
                  </a:extLst>
                </a:gridCol>
              </a:tblGrid>
              <a:tr h="405183">
                <a:tc>
                  <a:txBody>
                    <a:bodyPr/>
                    <a:lstStyle/>
                    <a:p>
                      <a:pPr fontAlgn="t"/>
                      <a:r>
                        <a:rPr lang="da-DK" sz="1600" dirty="0" err="1" smtClean="0">
                          <a:effectLst/>
                          <a:latin typeface="+mn-lt"/>
                        </a:rPr>
                        <a:t>Government</a:t>
                      </a:r>
                      <a:r>
                        <a:rPr lang="da-DK" sz="1600" baseline="0" dirty="0" smtClean="0">
                          <a:effectLst/>
                          <a:latin typeface="+mn-lt"/>
                        </a:rPr>
                        <a:t> 2050 </a:t>
                      </a:r>
                      <a:r>
                        <a:rPr lang="da-DK" sz="1600" baseline="0" dirty="0" err="1" smtClean="0">
                          <a:effectLst/>
                          <a:latin typeface="+mn-lt"/>
                        </a:rPr>
                        <a:t>target</a:t>
                      </a:r>
                      <a:endParaRPr lang="da-DK" sz="1600" dirty="0">
                        <a:effectLst/>
                        <a:latin typeface="+mn-lt"/>
                      </a:endParaRPr>
                    </a:p>
                  </a:txBody>
                  <a:tcPr marL="39959" marR="39959" marT="49949" marB="9990">
                    <a:lnL>
                      <a:noFill/>
                    </a:lnL>
                    <a:lnR>
                      <a:noFill/>
                    </a:lnR>
                    <a:lnT>
                      <a:noFill/>
                    </a:lnT>
                    <a:lnB w="6350" cap="flat" cmpd="sng" algn="ctr">
                      <a:solidFill>
                        <a:srgbClr val="E5F2F4"/>
                      </a:solidFill>
                      <a:prstDash val="solid"/>
                      <a:round/>
                      <a:headEnd type="none" w="med" len="med"/>
                      <a:tailEnd type="none" w="med" len="med"/>
                    </a:lnB>
                  </a:tcPr>
                </a:tc>
                <a:tc>
                  <a:txBody>
                    <a:bodyPr/>
                    <a:lstStyle/>
                    <a:p>
                      <a:pPr fontAlgn="t"/>
                      <a:r>
                        <a:rPr lang="da-DK" sz="1600" dirty="0" err="1">
                          <a:effectLst/>
                          <a:latin typeface="+mn-lt"/>
                        </a:rPr>
                        <a:t>Phase</a:t>
                      </a:r>
                      <a:r>
                        <a:rPr lang="da-DK" sz="1600" dirty="0">
                          <a:effectLst/>
                          <a:latin typeface="+mn-lt"/>
                        </a:rPr>
                        <a:t>-out of fossil </a:t>
                      </a:r>
                      <a:r>
                        <a:rPr lang="da-DK" sz="1600" dirty="0" err="1">
                          <a:effectLst/>
                          <a:latin typeface="+mn-lt"/>
                        </a:rPr>
                        <a:t>fuels</a:t>
                      </a:r>
                      <a:endParaRPr lang="da-DK" sz="1600" dirty="0">
                        <a:effectLst/>
                        <a:latin typeface="+mn-lt"/>
                      </a:endParaRPr>
                    </a:p>
                  </a:txBody>
                  <a:tcPr marL="39959" marR="39959" marT="49949" marB="9990">
                    <a:lnL>
                      <a:noFill/>
                    </a:lnL>
                    <a:lnR>
                      <a:noFill/>
                    </a:lnR>
                    <a:lnT>
                      <a:noFill/>
                    </a:lnT>
                    <a:lnB w="6350" cap="flat" cmpd="sng" algn="ctr">
                      <a:solidFill>
                        <a:srgbClr val="E5F2F4"/>
                      </a:solidFill>
                      <a:prstDash val="solid"/>
                      <a:round/>
                      <a:headEnd type="none" w="med" len="med"/>
                      <a:tailEnd type="none" w="med" len="med"/>
                    </a:lnB>
                  </a:tcPr>
                </a:tc>
                <a:tc>
                  <a:txBody>
                    <a:bodyPr/>
                    <a:lstStyle/>
                    <a:p>
                      <a:pPr fontAlgn="t"/>
                      <a:r>
                        <a:rPr lang="en-US" sz="1600">
                          <a:effectLst/>
                          <a:latin typeface="+mn-lt"/>
                        </a:rPr>
                        <a:t>Denmark is to be independent of fossil fuels by 2050</a:t>
                      </a:r>
                    </a:p>
                  </a:txBody>
                  <a:tcPr marL="39959" marR="39959" marT="49949" marB="9990">
                    <a:lnL>
                      <a:noFill/>
                    </a:lnL>
                    <a:lnR>
                      <a:noFill/>
                    </a:lnR>
                    <a:lnT>
                      <a:noFill/>
                    </a:lnT>
                    <a:lnB w="6350" cap="flat" cmpd="sng" algn="ctr">
                      <a:solidFill>
                        <a:srgbClr val="E5F2F4"/>
                      </a:solidFill>
                      <a:prstDash val="solid"/>
                      <a:round/>
                      <a:headEnd type="none" w="med" len="med"/>
                      <a:tailEnd type="none" w="med" len="med"/>
                    </a:lnB>
                  </a:tcPr>
                </a:tc>
                <a:extLst>
                  <a:ext uri="{0D108BD9-81ED-4DB2-BD59-A6C34878D82A}">
                    <a16:rowId xmlns:a16="http://schemas.microsoft.com/office/drawing/2014/main" val="102208215"/>
                  </a:ext>
                </a:extLst>
              </a:tr>
              <a:tr h="232561">
                <a:tc>
                  <a:txBody>
                    <a:bodyPr/>
                    <a:lstStyle/>
                    <a:p>
                      <a:pPr fontAlgn="t"/>
                      <a:r>
                        <a:rPr lang="da-DK" sz="1600" dirty="0">
                          <a:effectLst/>
                          <a:latin typeface="+mn-lt"/>
                        </a:rPr>
                        <a:t>Danish </a:t>
                      </a:r>
                      <a:r>
                        <a:rPr lang="da-DK" sz="1600" dirty="0" err="1">
                          <a:effectLst/>
                          <a:latin typeface="+mn-lt"/>
                        </a:rPr>
                        <a:t>climate</a:t>
                      </a:r>
                      <a:r>
                        <a:rPr lang="da-DK" sz="1600" dirty="0">
                          <a:effectLst/>
                          <a:latin typeface="+mn-lt"/>
                        </a:rPr>
                        <a:t> </a:t>
                      </a:r>
                      <a:r>
                        <a:rPr lang="da-DK" sz="1600" dirty="0" err="1">
                          <a:effectLst/>
                          <a:latin typeface="+mn-lt"/>
                        </a:rPr>
                        <a:t>law</a:t>
                      </a:r>
                      <a:endParaRPr lang="da-DK" sz="1600" dirty="0">
                        <a:effectLst/>
                        <a:latin typeface="+mn-lt"/>
                      </a:endParaRP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t"/>
                      <a:r>
                        <a:rPr lang="en-US" sz="1600" dirty="0" smtClean="0">
                          <a:effectLst/>
                          <a:latin typeface="+mn-lt"/>
                        </a:rPr>
                        <a:t>70%</a:t>
                      </a:r>
                      <a:r>
                        <a:rPr lang="en-US" sz="1600" baseline="0" dirty="0" smtClean="0">
                          <a:effectLst/>
                          <a:latin typeface="+mn-lt"/>
                        </a:rPr>
                        <a:t> reduction GHG by 2030</a:t>
                      </a:r>
                    </a:p>
                    <a:p>
                      <a:pPr fontAlgn="t"/>
                      <a:r>
                        <a:rPr lang="en-US" sz="1600" baseline="0" dirty="0" smtClean="0">
                          <a:effectLst/>
                          <a:latin typeface="+mn-lt"/>
                        </a:rPr>
                        <a:t>Climate neutrality from 2050</a:t>
                      </a:r>
                      <a:endParaRPr lang="en-US" sz="1600" dirty="0">
                        <a:effectLst/>
                        <a:latin typeface="+mn-lt"/>
                      </a:endParaRP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t"/>
                      <a:r>
                        <a:rPr lang="en-US" sz="1600" dirty="0" smtClean="0">
                          <a:effectLst/>
                          <a:latin typeface="+mn-lt"/>
                        </a:rPr>
                        <a:t>70% reduction GHG by 2030</a:t>
                      </a:r>
                    </a:p>
                    <a:p>
                      <a:pPr fontAlgn="t"/>
                      <a:r>
                        <a:rPr lang="en-US" sz="1600" dirty="0" smtClean="0">
                          <a:effectLst/>
                          <a:latin typeface="+mn-lt"/>
                        </a:rPr>
                        <a:t>Climate neutrality y 2030</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extLst>
                  <a:ext uri="{0D108BD9-81ED-4DB2-BD59-A6C34878D82A}">
                    <a16:rowId xmlns:a16="http://schemas.microsoft.com/office/drawing/2014/main" val="4054940937"/>
                  </a:ext>
                </a:extLst>
              </a:tr>
              <a:tr h="491494">
                <a:tc rowSpan="3">
                  <a:txBody>
                    <a:bodyPr/>
                    <a:lstStyle/>
                    <a:p>
                      <a:pPr fontAlgn="t"/>
                      <a:r>
                        <a:rPr lang="da-DK" sz="1600" dirty="0">
                          <a:effectLst/>
                          <a:latin typeface="+mn-lt"/>
                        </a:rPr>
                        <a:t>EU: 2020 </a:t>
                      </a:r>
                      <a:r>
                        <a:rPr lang="da-DK" sz="1600" dirty="0" err="1">
                          <a:effectLst/>
                          <a:latin typeface="+mn-lt"/>
                        </a:rPr>
                        <a:t>targets</a:t>
                      </a:r>
                      <a:endParaRPr lang="da-DK" sz="1600" dirty="0">
                        <a:effectLst/>
                        <a:latin typeface="+mn-lt"/>
                      </a:endParaRP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t"/>
                      <a:r>
                        <a:rPr lang="en-US" sz="1600">
                          <a:effectLst/>
                          <a:latin typeface="+mn-lt"/>
                        </a:rPr>
                        <a:t>Greenhouse gas emissions from buildings, agriculture and transportation</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t"/>
                      <a:r>
                        <a:rPr lang="en-US" sz="1600">
                          <a:effectLst/>
                          <a:latin typeface="+mn-lt"/>
                        </a:rPr>
                        <a:t>To be reduced by 20 pct. between 2005 and 2020</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extLst>
                  <a:ext uri="{0D108BD9-81ED-4DB2-BD59-A6C34878D82A}">
                    <a16:rowId xmlns:a16="http://schemas.microsoft.com/office/drawing/2014/main" val="2096326883"/>
                  </a:ext>
                </a:extLst>
              </a:tr>
              <a:tr h="405183">
                <a:tc vMerge="1">
                  <a:txBody>
                    <a:bodyPr/>
                    <a:lstStyle/>
                    <a:p>
                      <a:endParaRPr lang="en-GB"/>
                    </a:p>
                  </a:txBody>
                  <a:tcPr/>
                </a:tc>
                <a:tc>
                  <a:txBody>
                    <a:bodyPr/>
                    <a:lstStyle/>
                    <a:p>
                      <a:pPr fontAlgn="t"/>
                      <a:r>
                        <a:rPr lang="en-US" sz="1600">
                          <a:effectLst/>
                          <a:latin typeface="+mn-lt"/>
                        </a:rPr>
                        <a:t>Fraction of renewable energy in total energy consumption</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t"/>
                      <a:r>
                        <a:rPr lang="da-DK" sz="1600">
                          <a:effectLst/>
                          <a:latin typeface="+mn-lt"/>
                        </a:rPr>
                        <a:t>30 pct. by 2020</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extLst>
                  <a:ext uri="{0D108BD9-81ED-4DB2-BD59-A6C34878D82A}">
                    <a16:rowId xmlns:a16="http://schemas.microsoft.com/office/drawing/2014/main" val="4193861764"/>
                  </a:ext>
                </a:extLst>
              </a:tr>
              <a:tr h="405183">
                <a:tc vMerge="1">
                  <a:txBody>
                    <a:bodyPr/>
                    <a:lstStyle/>
                    <a:p>
                      <a:endParaRPr lang="en-GB"/>
                    </a:p>
                  </a:txBody>
                  <a:tcPr/>
                </a:tc>
                <a:tc>
                  <a:txBody>
                    <a:bodyPr/>
                    <a:lstStyle/>
                    <a:p>
                      <a:pPr fontAlgn="t"/>
                      <a:r>
                        <a:rPr lang="en-US" sz="1600">
                          <a:effectLst/>
                          <a:latin typeface="+mn-lt"/>
                        </a:rPr>
                        <a:t>Fraction of renewable energy in the transport sector</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t"/>
                      <a:r>
                        <a:rPr lang="da-DK" sz="1600">
                          <a:effectLst/>
                          <a:latin typeface="+mn-lt"/>
                        </a:rPr>
                        <a:t>10 pct. by 2020</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extLst>
                  <a:ext uri="{0D108BD9-81ED-4DB2-BD59-A6C34878D82A}">
                    <a16:rowId xmlns:a16="http://schemas.microsoft.com/office/drawing/2014/main" val="1682985398"/>
                  </a:ext>
                </a:extLst>
              </a:tr>
              <a:tr h="2735584">
                <a:tc>
                  <a:txBody>
                    <a:bodyPr/>
                    <a:lstStyle/>
                    <a:p>
                      <a:pPr fontAlgn="t"/>
                      <a:r>
                        <a:rPr lang="da-DK" sz="1600">
                          <a:effectLst/>
                          <a:latin typeface="+mn-lt"/>
                        </a:rPr>
                        <a:t>EU: 2030-targets</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base"/>
                      <a:r>
                        <a:rPr lang="en-US" sz="1600" dirty="0">
                          <a:effectLst/>
                          <a:latin typeface="+mn-lt"/>
                        </a:rPr>
                        <a:t>The total emissions from the EU are to be reduced by 40 pct. between 1990 and 2030. This includes the following targets for the EU as a whole:</a:t>
                      </a:r>
                    </a:p>
                    <a:p>
                      <a:pPr fontAlgn="base">
                        <a:buFont typeface="Arial" panose="020B0604020202020204" pitchFamily="34" charset="0"/>
                        <a:buChar char="•"/>
                      </a:pPr>
                      <a:r>
                        <a:rPr lang="en-US" sz="1600" dirty="0">
                          <a:effectLst/>
                          <a:latin typeface="+mn-lt"/>
                        </a:rPr>
                        <a:t>43 pct. reductions from large emitters such as power plants and the oil and gas sectors.</a:t>
                      </a:r>
                    </a:p>
                    <a:p>
                      <a:pPr fontAlgn="base">
                        <a:buFont typeface="Arial" panose="020B0604020202020204" pitchFamily="34" charset="0"/>
                        <a:buChar char="•"/>
                      </a:pPr>
                      <a:r>
                        <a:rPr lang="en-US" sz="1600" dirty="0">
                          <a:effectLst/>
                          <a:latin typeface="+mn-lt"/>
                        </a:rPr>
                        <a:t>30 pct. reductions of emissions from buildings, agriculture and transportation.</a:t>
                      </a:r>
                    </a:p>
                    <a:p>
                      <a:pPr fontAlgn="base">
                        <a:buFont typeface="Arial" panose="020B0604020202020204" pitchFamily="34" charset="0"/>
                        <a:buChar char="•"/>
                      </a:pPr>
                      <a:r>
                        <a:rPr lang="en-US" sz="1600" dirty="0">
                          <a:effectLst/>
                          <a:latin typeface="+mn-lt"/>
                        </a:rPr>
                        <a:t>At least 27 pct. renewable energy in total energy consumption by 2030. </a:t>
                      </a:r>
                    </a:p>
                    <a:p>
                      <a:pPr fontAlgn="base">
                        <a:buFont typeface="Arial" panose="020B0604020202020204" pitchFamily="34" charset="0"/>
                        <a:buChar char="•"/>
                      </a:pPr>
                      <a:r>
                        <a:rPr lang="en-US" sz="1600" dirty="0">
                          <a:effectLst/>
                          <a:latin typeface="+mn-lt"/>
                        </a:rPr>
                        <a:t>At least 27 pct. increase in energy efficiency by 2030.</a:t>
                      </a:r>
                    </a:p>
                    <a:p>
                      <a:pPr fontAlgn="base"/>
                      <a:r>
                        <a:rPr lang="en-US" sz="1600" dirty="0">
                          <a:effectLst/>
                          <a:latin typeface="+mn-lt"/>
                        </a:rPr>
                        <a:t> </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tc>
                  <a:txBody>
                    <a:bodyPr/>
                    <a:lstStyle/>
                    <a:p>
                      <a:pPr fontAlgn="base"/>
                      <a:r>
                        <a:rPr lang="en-US" sz="1600" dirty="0">
                          <a:effectLst/>
                          <a:latin typeface="+mn-lt"/>
                        </a:rPr>
                        <a:t>The emission reduction targets for </a:t>
                      </a:r>
                      <a:r>
                        <a:rPr lang="en-US" sz="1600" dirty="0" smtClean="0">
                          <a:effectLst/>
                          <a:latin typeface="+mn-lt"/>
                        </a:rPr>
                        <a:t>the   </a:t>
                      </a:r>
                      <a:r>
                        <a:rPr lang="en-US" sz="1600" dirty="0">
                          <a:effectLst/>
                          <a:latin typeface="+mn-lt"/>
                        </a:rPr>
                        <a:t> </a:t>
                      </a:r>
                      <a:r>
                        <a:rPr lang="en-US" sz="1600" dirty="0" smtClean="0">
                          <a:effectLst/>
                          <a:latin typeface="+mn-lt"/>
                        </a:rPr>
                        <a:t>EU</a:t>
                      </a:r>
                      <a:r>
                        <a:rPr lang="en-US" sz="1600" dirty="0">
                          <a:effectLst/>
                          <a:latin typeface="+mn-lt"/>
                        </a:rPr>
                        <a:t> as a whole are to be implemented as national reduction obligations for buildings, agriculture and transportation.</a:t>
                      </a:r>
                    </a:p>
                    <a:p>
                      <a:pPr fontAlgn="base"/>
                      <a:r>
                        <a:rPr lang="en-US" sz="1600" dirty="0">
                          <a:effectLst/>
                          <a:latin typeface="+mn-lt"/>
                        </a:rPr>
                        <a:t>The Danish reduction obligations have not yet been negotiated.</a:t>
                      </a:r>
                    </a:p>
                  </a:txBody>
                  <a:tcPr marL="39959" marR="39959" marT="49949" marB="9990">
                    <a:lnL>
                      <a:noFill/>
                    </a:lnL>
                    <a:lnR>
                      <a:noFill/>
                    </a:lnR>
                    <a:lnT w="6350" cap="flat" cmpd="sng" algn="ctr">
                      <a:solidFill>
                        <a:srgbClr val="E5F2F4"/>
                      </a:solidFill>
                      <a:prstDash val="solid"/>
                      <a:round/>
                      <a:headEnd type="none" w="med" len="med"/>
                      <a:tailEnd type="none" w="med" len="med"/>
                    </a:lnT>
                    <a:lnB w="6350" cap="flat" cmpd="sng" algn="ctr">
                      <a:solidFill>
                        <a:srgbClr val="E5F2F4"/>
                      </a:solidFill>
                      <a:prstDash val="solid"/>
                      <a:round/>
                      <a:headEnd type="none" w="med" len="med"/>
                      <a:tailEnd type="none" w="med" len="med"/>
                    </a:lnB>
                  </a:tcPr>
                </a:tc>
                <a:extLst>
                  <a:ext uri="{0D108BD9-81ED-4DB2-BD59-A6C34878D82A}">
                    <a16:rowId xmlns:a16="http://schemas.microsoft.com/office/drawing/2014/main" val="3925619249"/>
                  </a:ext>
                </a:extLst>
              </a:tr>
            </a:tbl>
          </a:graphicData>
        </a:graphic>
      </p:graphicFrame>
      <p:sp>
        <p:nvSpPr>
          <p:cNvPr id="8" name="TextBox 7"/>
          <p:cNvSpPr txBox="1"/>
          <p:nvPr/>
        </p:nvSpPr>
        <p:spPr>
          <a:xfrm>
            <a:off x="9144000" y="6255027"/>
            <a:ext cx="2457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icrosoft New Tai Lue"/>
                <a:ea typeface="+mn-ea"/>
                <a:cs typeface="+mn-cs"/>
              </a:rPr>
              <a:t>Based on </a:t>
            </a:r>
            <a:r>
              <a:rPr kumimoji="0" lang="en-GB" sz="1200" b="0" i="0" u="none" strike="noStrike" kern="1200" cap="none" spc="0" normalizeH="0" baseline="0" noProof="0" dirty="0" err="1" smtClean="0">
                <a:ln>
                  <a:noFill/>
                </a:ln>
                <a:solidFill>
                  <a:prstClr val="black"/>
                </a:solidFill>
                <a:effectLst/>
                <a:uLnTx/>
                <a:uFillTx/>
                <a:latin typeface="Microsoft New Tai Lue"/>
                <a:ea typeface="+mn-ea"/>
                <a:cs typeface="+mn-cs"/>
              </a:rPr>
              <a:t>Energistyrelsen</a:t>
            </a:r>
            <a:r>
              <a:rPr kumimoji="0" lang="en-GB" sz="1200" b="0" i="0" u="none" strike="noStrike" kern="1200" cap="none" spc="0" normalizeH="0" baseline="0" noProof="0" dirty="0" smtClean="0">
                <a:ln>
                  <a:noFill/>
                </a:ln>
                <a:solidFill>
                  <a:prstClr val="black"/>
                </a:solidFill>
                <a:effectLst/>
                <a:uLnTx/>
                <a:uFillTx/>
                <a:latin typeface="Microsoft New Tai Lue"/>
                <a:ea typeface="+mn-ea"/>
                <a:cs typeface="+mn-cs"/>
              </a:rPr>
              <a:t> website</a:t>
            </a:r>
            <a:endParaRPr kumimoji="0" lang="en-GB" sz="1200" b="0" i="0" u="none" strike="noStrike" kern="1200" cap="none" spc="0" normalizeH="0" baseline="0" noProof="0" dirty="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32330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DAF43-1202-426F-86D9-1103B3A8C111}" type="datetime1">
              <a:rPr lang="da-DK" smtClean="0"/>
              <a:t>13-10-2021</a:t>
            </a:fld>
            <a:endParaRPr lang="en-GB" dirty="0"/>
          </a:p>
        </p:txBody>
      </p:sp>
      <p:sp>
        <p:nvSpPr>
          <p:cNvPr id="3" name="Slide Number Placeholder 2"/>
          <p:cNvSpPr>
            <a:spLocks noGrp="1"/>
          </p:cNvSpPr>
          <p:nvPr>
            <p:ph type="sldNum" sz="quarter" idx="12"/>
          </p:nvPr>
        </p:nvSpPr>
        <p:spPr/>
        <p:txBody>
          <a:bodyPr/>
          <a:lstStyle/>
          <a:p>
            <a:fld id="{091A926C-488A-4E3E-9C21-57CAA120E114}" type="slidenum">
              <a:rPr lang="en-GB" smtClean="0"/>
              <a:t>4</a:t>
            </a:fld>
            <a:endParaRPr lang="en-GB" dirty="0"/>
          </a:p>
        </p:txBody>
      </p:sp>
      <p:sp>
        <p:nvSpPr>
          <p:cNvPr id="4" name="Text Placeholder 3"/>
          <p:cNvSpPr>
            <a:spLocks noGrp="1"/>
          </p:cNvSpPr>
          <p:nvPr>
            <p:ph type="body" sz="quarter" idx="15"/>
          </p:nvPr>
        </p:nvSpPr>
        <p:spPr>
          <a:xfrm>
            <a:off x="2881590" y="2915684"/>
            <a:ext cx="7160650" cy="1190151"/>
          </a:xfrm>
        </p:spPr>
        <p:txBody>
          <a:bodyPr/>
          <a:lstStyle/>
          <a:p>
            <a:pPr marL="0" indent="0">
              <a:buNone/>
            </a:pPr>
            <a:r>
              <a:rPr lang="da-DK" dirty="0" smtClean="0"/>
              <a:t>EU’s green Agenda</a:t>
            </a:r>
            <a:endParaRPr lang="en-US" dirty="0"/>
          </a:p>
        </p:txBody>
      </p:sp>
    </p:spTree>
    <p:extLst>
      <p:ext uri="{BB962C8B-B14F-4D97-AF65-F5344CB8AC3E}">
        <p14:creationId xmlns:p14="http://schemas.microsoft.com/office/powerpoint/2010/main" val="3271258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52" y="1289958"/>
            <a:ext cx="10502135" cy="5240678"/>
          </a:xfrm>
          <a:prstGeom prst="rect">
            <a:avLst/>
          </a:prstGeom>
        </p:spPr>
      </p:pic>
      <p:sp>
        <p:nvSpPr>
          <p:cNvPr id="6" name="Rectangle 5"/>
          <p:cNvSpPr/>
          <p:nvPr/>
        </p:nvSpPr>
        <p:spPr>
          <a:xfrm>
            <a:off x="7103501" y="6530636"/>
            <a:ext cx="47436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icrosoft New Tai Lue"/>
                <a:ea typeface="+mn-ea"/>
                <a:cs typeface="+mn-cs"/>
              </a:rPr>
              <a:t>Denmark’s Energy and Climate Outlook 2020</a:t>
            </a:r>
          </a:p>
        </p:txBody>
      </p:sp>
      <p:sp>
        <p:nvSpPr>
          <p:cNvPr id="7" name="Title 1"/>
          <p:cNvSpPr txBox="1">
            <a:spLocks/>
          </p:cNvSpPr>
          <p:nvPr/>
        </p:nvSpPr>
        <p:spPr>
          <a:xfrm>
            <a:off x="229532" y="386533"/>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a-DK" sz="3200" b="1" i="0" u="none" strike="noStrike" kern="0" cap="none" spc="0" normalizeH="0" baseline="0" noProof="0" dirty="0">
                <a:ln>
                  <a:noFill/>
                </a:ln>
                <a:solidFill>
                  <a:srgbClr val="C00000"/>
                </a:solidFill>
                <a:effectLst/>
                <a:uLnTx/>
                <a:uFillTx/>
                <a:latin typeface="Microsoft New Tai Lue"/>
                <a:ea typeface="+mj-ea"/>
                <a:cs typeface="+mj-cs"/>
              </a:rPr>
              <a:t>Denmark Energy Law and </a:t>
            </a:r>
            <a:r>
              <a:rPr kumimoji="0" lang="en-US" altLang="da-DK" sz="3200" b="1" i="0" u="none" strike="noStrike" kern="0" cap="none" spc="0" normalizeH="0" baseline="0" noProof="0" dirty="0" smtClean="0">
                <a:ln>
                  <a:noFill/>
                </a:ln>
                <a:solidFill>
                  <a:srgbClr val="C00000"/>
                </a:solidFill>
                <a:effectLst/>
                <a:uLnTx/>
                <a:uFillTx/>
                <a:latin typeface="Microsoft New Tai Lue"/>
                <a:ea typeface="+mj-ea"/>
                <a:cs typeface="+mj-cs"/>
              </a:rPr>
              <a:t>Policy</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Tree>
    <p:extLst>
      <p:ext uri="{BB962C8B-B14F-4D97-AF65-F5344CB8AC3E}">
        <p14:creationId xmlns:p14="http://schemas.microsoft.com/office/powerpoint/2010/main" val="2143151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dsholder til indhold 9"/>
          <p:cNvGraphicFramePr>
            <a:graphicFrameLocks noGrp="1"/>
          </p:cNvGraphicFramePr>
          <p:nvPr>
            <p:ph idx="1"/>
            <p:extLst/>
          </p:nvPr>
        </p:nvGraphicFramePr>
        <p:xfrm>
          <a:off x="3236497" y="1693085"/>
          <a:ext cx="8653549" cy="432319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a:xfrm>
            <a:off x="362350" y="1693085"/>
            <a:ext cx="2296477" cy="865186"/>
          </a:xfrm>
        </p:spPr>
        <p:txBody>
          <a:bodyPr/>
          <a:lstStyle/>
          <a:p>
            <a:pPr>
              <a:lnSpc>
                <a:spcPct val="100000"/>
              </a:lnSpc>
            </a:pPr>
            <a:r>
              <a:rPr lang="en-GB" sz="1800" dirty="0">
                <a:solidFill>
                  <a:schemeClr val="tx1"/>
                </a:solidFill>
              </a:rPr>
              <a:t>The Danish Energy </a:t>
            </a:r>
            <a:r>
              <a:rPr lang="en-GB" sz="1800" dirty="0" smtClean="0">
                <a:solidFill>
                  <a:schemeClr val="tx1"/>
                </a:solidFill>
              </a:rPr>
              <a:t>Model:</a:t>
            </a:r>
            <a:r>
              <a:rPr lang="en-GB" sz="1800" dirty="0">
                <a:solidFill>
                  <a:schemeClr val="tx1"/>
                </a:solidFill>
              </a:rPr>
              <a:t> </a:t>
            </a:r>
            <a:r>
              <a:rPr lang="en-GB" sz="1800" dirty="0" smtClean="0">
                <a:solidFill>
                  <a:schemeClr val="tx1"/>
                </a:solidFill>
              </a:rPr>
              <a:t>de-coupling </a:t>
            </a:r>
            <a:r>
              <a:rPr lang="en-GB" sz="1800" dirty="0">
                <a:solidFill>
                  <a:schemeClr val="tx1"/>
                </a:solidFill>
              </a:rPr>
              <a:t>economic growth, energy consumption and emissions </a:t>
            </a:r>
          </a:p>
        </p:txBody>
      </p:sp>
      <p:sp>
        <p:nvSpPr>
          <p:cNvPr id="5" name="Pladsholder til sidefod 4"/>
          <p:cNvSpPr>
            <a:spLocks noGrp="1"/>
          </p:cNvSpPr>
          <p:nvPr>
            <p:ph type="ftr" sz="quarter" idx="11"/>
          </p:nvPr>
        </p:nvSpPr>
        <p:spPr/>
        <p:txBody>
          <a:bodyPr/>
          <a:lstStyle/>
          <a:p>
            <a:pPr marL="0" marR="0" lvl="0" indent="0" algn="l" defTabSz="916867"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mn-cs"/>
              </a:rPr>
              <a:t>Danish Energy </a:t>
            </a:r>
            <a:r>
              <a:rPr kumimoji="0" lang="en-GB" sz="700" b="0" i="0" u="none" strike="noStrike" kern="1200" cap="none" spc="0" normalizeH="0" baseline="0" noProof="0" dirty="0" smtClean="0">
                <a:ln>
                  <a:noFill/>
                </a:ln>
                <a:solidFill>
                  <a:srgbClr val="000000"/>
                </a:solidFill>
                <a:effectLst/>
                <a:uLnTx/>
                <a:uFillTx/>
                <a:latin typeface="Arial"/>
                <a:ea typeface="+mn-ea"/>
                <a:cs typeface="+mn-cs"/>
              </a:rPr>
              <a:t>Agency</a:t>
            </a:r>
            <a:endParaRPr kumimoji="0" lang="en-GB" sz="7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Pladsholder til diasnummer 5"/>
          <p:cNvSpPr>
            <a:spLocks noGrp="1"/>
          </p:cNvSpPr>
          <p:nvPr>
            <p:ph type="sldNum" sz="quarter" idx="12"/>
          </p:nvPr>
        </p:nvSpPr>
        <p:spPr/>
        <p:txBody>
          <a:bodyPr/>
          <a:lstStyle/>
          <a:p>
            <a:pPr marL="0" marR="0" lvl="0" indent="0" algn="r" defTabSz="916867"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a:ea typeface="+mn-ea"/>
                <a:cs typeface="+mn-cs"/>
              </a:rPr>
              <a:t>Page </a:t>
            </a:r>
            <a:fld id="{8E044AEF-F590-47CE-BE8F-5C241A59BA2A}" type="slidenum">
              <a:rPr kumimoji="0" lang="en-GB" sz="700" b="0" i="0" u="none" strike="noStrike" kern="1200" cap="none" spc="0" normalizeH="0" baseline="0" noProof="0">
                <a:ln>
                  <a:noFill/>
                </a:ln>
                <a:solidFill>
                  <a:srgbClr val="000000"/>
                </a:solidFill>
                <a:effectLst/>
                <a:uLnTx/>
                <a:uFillTx/>
                <a:latin typeface="Arial"/>
                <a:ea typeface="+mn-ea"/>
                <a:cs typeface="+mn-cs"/>
              </a:rPr>
              <a:pPr marL="0" marR="0" lvl="0" indent="0" algn="r" defTabSz="916867" rtl="0" eaLnBrk="1" fontAlgn="auto" latinLnBrk="0" hangingPunct="1">
                <a:lnSpc>
                  <a:spcPct val="100000"/>
                </a:lnSpc>
                <a:spcBef>
                  <a:spcPts val="0"/>
                </a:spcBef>
                <a:spcAft>
                  <a:spcPts val="0"/>
                </a:spcAft>
                <a:buClrTx/>
                <a:buSzTx/>
                <a:buFontTx/>
                <a:buNone/>
                <a:tabLst/>
                <a:defRPr/>
              </a:pPr>
              <a:t>41</a:t>
            </a:fld>
            <a:endParaRPr kumimoji="0" lang="en-GB" sz="7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kstboks 7"/>
          <p:cNvSpPr txBox="1"/>
          <p:nvPr/>
        </p:nvSpPr>
        <p:spPr>
          <a:xfrm>
            <a:off x="3634029" y="1393713"/>
            <a:ext cx="1619832" cy="307435"/>
          </a:xfrm>
          <a:prstGeom prst="rect">
            <a:avLst/>
          </a:prstGeom>
          <a:noFill/>
        </p:spPr>
        <p:txBody>
          <a:bodyPr wrap="none" rtlCol="0">
            <a:spAutoFit/>
          </a:bodyPr>
          <a:lstStyle/>
          <a:p>
            <a:pPr marL="0" marR="0" lvl="0" indent="0" algn="l" defTabSz="916867" rtl="0" eaLnBrk="1" fontAlgn="auto" latinLnBrk="0" hangingPunct="1">
              <a:lnSpc>
                <a:spcPct val="100000"/>
              </a:lnSpc>
              <a:spcBef>
                <a:spcPts val="0"/>
              </a:spcBef>
              <a:spcAft>
                <a:spcPts val="0"/>
              </a:spcAft>
              <a:buClrTx/>
              <a:buSzTx/>
              <a:buFontTx/>
              <a:buNone/>
              <a:tabLst/>
              <a:defRPr/>
            </a:pPr>
            <a:r>
              <a:rPr kumimoji="0" lang="da-DK" sz="1399" b="0" i="0" u="none" strike="noStrike" kern="1200" cap="none" spc="0" normalizeH="0" baseline="0" noProof="0" dirty="0">
                <a:ln>
                  <a:noFill/>
                </a:ln>
                <a:solidFill>
                  <a:srgbClr val="000000"/>
                </a:solidFill>
                <a:effectLst/>
                <a:uLnTx/>
                <a:uFillTx/>
                <a:latin typeface="Arial"/>
                <a:ea typeface="+mn-ea"/>
                <a:cs typeface="+mn-cs"/>
              </a:rPr>
              <a:t>Index: 1990 = 100</a:t>
            </a:r>
          </a:p>
        </p:txBody>
      </p:sp>
      <p:sp>
        <p:nvSpPr>
          <p:cNvPr id="9" name="Text Box 8"/>
          <p:cNvSpPr txBox="1">
            <a:spLocks noChangeArrowheads="1"/>
          </p:cNvSpPr>
          <p:nvPr/>
        </p:nvSpPr>
        <p:spPr bwMode="auto">
          <a:xfrm>
            <a:off x="3727309" y="4445735"/>
            <a:ext cx="2057425" cy="830484"/>
          </a:xfrm>
          <a:prstGeom prst="rect">
            <a:avLst/>
          </a:prstGeom>
          <a:solidFill>
            <a:schemeClr val="bg1"/>
          </a:solidFill>
          <a:ln w="9525">
            <a:solidFill>
              <a:schemeClr val="tx1"/>
            </a:solidFill>
            <a:prstDash val="dash"/>
            <a:miter lim="800000"/>
            <a:headEnd/>
            <a:tailEnd/>
          </a:ln>
        </p:spPr>
        <p:txBody>
          <a:bodyPr wrap="square">
            <a:spAutoFit/>
          </a:bodyPr>
          <a:lstStyle/>
          <a:p>
            <a:pPr marL="0" marR="0" lvl="0" indent="0" algn="l" defTabSz="91686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srgbClr val="000000"/>
                </a:solidFill>
                <a:effectLst/>
                <a:uLnTx/>
                <a:uFillTx/>
                <a:latin typeface="Arial"/>
                <a:ea typeface="+mn-ea"/>
                <a:cs typeface="Arial" pitchFamily="34" charset="0"/>
              </a:rPr>
              <a:t>3 reasons: </a:t>
            </a:r>
          </a:p>
          <a:p>
            <a:pPr marL="171330" marR="0" lvl="0" indent="-171330" algn="l" defTabSz="91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99" b="0" i="0" u="none" strike="noStrike" kern="1200" cap="none" spc="0" normalizeH="0" baseline="0" noProof="0" dirty="0">
                <a:ln>
                  <a:noFill/>
                </a:ln>
                <a:solidFill>
                  <a:srgbClr val="000000"/>
                </a:solidFill>
                <a:effectLst/>
                <a:uLnTx/>
                <a:uFillTx/>
                <a:latin typeface="Arial"/>
                <a:ea typeface="+mn-ea"/>
                <a:cs typeface="Arial" pitchFamily="34" charset="0"/>
              </a:rPr>
              <a:t>Energy </a:t>
            </a:r>
            <a:r>
              <a:rPr kumimoji="0" lang="en-US" sz="1199" b="0" i="0" u="none" strike="noStrike" kern="1200" cap="none" spc="0" normalizeH="0" baseline="0" noProof="0" dirty="0" smtClean="0">
                <a:ln>
                  <a:noFill/>
                </a:ln>
                <a:solidFill>
                  <a:srgbClr val="000000"/>
                </a:solidFill>
                <a:effectLst/>
                <a:uLnTx/>
                <a:uFillTx/>
                <a:latin typeface="Arial"/>
                <a:ea typeface="+mn-ea"/>
                <a:cs typeface="Arial" pitchFamily="34" charset="0"/>
              </a:rPr>
              <a:t>Efficiency</a:t>
            </a:r>
            <a:endParaRPr kumimoji="0" lang="en-US" sz="1199" b="0" i="0" u="none" strike="noStrike" kern="1200" cap="none" spc="0" normalizeH="0" baseline="0" noProof="0" dirty="0">
              <a:ln>
                <a:noFill/>
              </a:ln>
              <a:solidFill>
                <a:srgbClr val="000000"/>
              </a:solidFill>
              <a:effectLst/>
              <a:uLnTx/>
              <a:uFillTx/>
              <a:latin typeface="Arial"/>
              <a:ea typeface="+mn-ea"/>
              <a:cs typeface="Arial" pitchFamily="34" charset="0"/>
            </a:endParaRPr>
          </a:p>
          <a:p>
            <a:pPr marL="171330" marR="0" lvl="0" indent="-171330" algn="l" defTabSz="91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99" b="0" i="0" u="none" strike="noStrike" kern="1200" cap="none" spc="0" normalizeH="0" baseline="0" noProof="0" dirty="0" smtClean="0">
                <a:ln>
                  <a:noFill/>
                </a:ln>
                <a:solidFill>
                  <a:srgbClr val="000000"/>
                </a:solidFill>
                <a:effectLst/>
                <a:uLnTx/>
                <a:uFillTx/>
                <a:latin typeface="Arial"/>
                <a:ea typeface="+mn-ea"/>
                <a:cs typeface="Arial" pitchFamily="34" charset="0"/>
              </a:rPr>
              <a:t>Renewable </a:t>
            </a:r>
            <a:r>
              <a:rPr kumimoji="0" lang="en-US" sz="1199" b="0" i="0" u="none" strike="noStrike" kern="1200" cap="none" spc="0" normalizeH="0" baseline="0" noProof="0" dirty="0">
                <a:ln>
                  <a:noFill/>
                </a:ln>
                <a:solidFill>
                  <a:srgbClr val="000000"/>
                </a:solidFill>
                <a:effectLst/>
                <a:uLnTx/>
                <a:uFillTx/>
                <a:latin typeface="Arial"/>
                <a:ea typeface="+mn-ea"/>
                <a:cs typeface="Arial" pitchFamily="34" charset="0"/>
              </a:rPr>
              <a:t>Energy </a:t>
            </a:r>
          </a:p>
          <a:p>
            <a:pPr marL="171330" marR="0" lvl="0" indent="-171330" algn="l" defTabSz="91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99" b="0" i="0" u="none" strike="noStrike" kern="1200" cap="none" spc="0" normalizeH="0" baseline="0" noProof="0" dirty="0" smtClean="0">
                <a:ln>
                  <a:noFill/>
                </a:ln>
                <a:solidFill>
                  <a:srgbClr val="000000"/>
                </a:solidFill>
                <a:effectLst/>
                <a:uLnTx/>
                <a:uFillTx/>
                <a:latin typeface="Arial"/>
                <a:ea typeface="+mn-ea"/>
                <a:cs typeface="Arial" pitchFamily="34" charset="0"/>
              </a:rPr>
              <a:t>Smart Energy</a:t>
            </a:r>
            <a:endParaRPr kumimoji="0" lang="en-US" sz="1199"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1" name="Title 1"/>
          <p:cNvSpPr txBox="1">
            <a:spLocks/>
          </p:cNvSpPr>
          <p:nvPr/>
        </p:nvSpPr>
        <p:spPr>
          <a:xfrm>
            <a:off x="229532" y="386533"/>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a-DK" sz="3200" b="1" i="0" u="none" strike="noStrike" kern="0" cap="none" spc="0" normalizeH="0" baseline="0" noProof="0" dirty="0">
                <a:ln>
                  <a:noFill/>
                </a:ln>
                <a:solidFill>
                  <a:srgbClr val="C00000"/>
                </a:solidFill>
                <a:effectLst/>
                <a:uLnTx/>
                <a:uFillTx/>
                <a:latin typeface="Microsoft New Tai Lue"/>
                <a:ea typeface="+mj-ea"/>
                <a:cs typeface="+mj-cs"/>
              </a:rPr>
              <a:t>Denmark Energy Law and </a:t>
            </a:r>
            <a:r>
              <a:rPr kumimoji="0" lang="en-US" altLang="da-DK" sz="3200" b="1" i="0" u="none" strike="noStrike" kern="0" cap="none" spc="0" normalizeH="0" baseline="0" noProof="0" dirty="0" smtClean="0">
                <a:ln>
                  <a:noFill/>
                </a:ln>
                <a:solidFill>
                  <a:srgbClr val="C00000"/>
                </a:solidFill>
                <a:effectLst/>
                <a:uLnTx/>
                <a:uFillTx/>
                <a:latin typeface="Microsoft New Tai Lue"/>
                <a:ea typeface="+mj-ea"/>
                <a:cs typeface="+mj-cs"/>
              </a:rPr>
              <a:t>Policy</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
        <p:nvSpPr>
          <p:cNvPr id="4" name="Bent Arrow 3"/>
          <p:cNvSpPr/>
          <p:nvPr/>
        </p:nvSpPr>
        <p:spPr>
          <a:xfrm rot="10800000" flipH="1">
            <a:off x="1510588" y="3260320"/>
            <a:ext cx="887172" cy="118541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New Tai Lue"/>
              <a:ea typeface="+mn-ea"/>
              <a:cs typeface="+mn-cs"/>
            </a:endParaRPr>
          </a:p>
        </p:txBody>
      </p:sp>
    </p:spTree>
    <p:extLst>
      <p:ext uri="{BB962C8B-B14F-4D97-AF65-F5344CB8AC3E}">
        <p14:creationId xmlns:p14="http://schemas.microsoft.com/office/powerpoint/2010/main" val="1741864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1CFF0-9A20-4133-8B37-19DE66F899A5}" type="datetime1">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13-10-2021</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1026"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70" y="1492969"/>
            <a:ext cx="10892793" cy="524273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29532" y="386533"/>
            <a:ext cx="11611120"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a-DK" sz="3200" b="1" i="0" u="none" strike="noStrike" kern="0" cap="none" spc="0" normalizeH="0" baseline="0" noProof="0" dirty="0">
                <a:ln>
                  <a:noFill/>
                </a:ln>
                <a:solidFill>
                  <a:srgbClr val="C00000"/>
                </a:solidFill>
                <a:effectLst/>
                <a:uLnTx/>
                <a:uFillTx/>
                <a:latin typeface="Microsoft New Tai Lue"/>
                <a:ea typeface="+mj-ea"/>
                <a:cs typeface="+mj-cs"/>
              </a:rPr>
              <a:t>Denmark Energy Law and </a:t>
            </a:r>
            <a:r>
              <a:rPr kumimoji="0" lang="en-US" altLang="da-DK" sz="3200" b="1" i="0" u="none" strike="noStrike" kern="0" cap="none" spc="0" normalizeH="0" baseline="0" noProof="0" dirty="0" smtClean="0">
                <a:ln>
                  <a:noFill/>
                </a:ln>
                <a:solidFill>
                  <a:srgbClr val="C00000"/>
                </a:solidFill>
                <a:effectLst/>
                <a:uLnTx/>
                <a:uFillTx/>
                <a:latin typeface="Microsoft New Tai Lue"/>
                <a:ea typeface="+mj-ea"/>
                <a:cs typeface="+mj-cs"/>
              </a:rPr>
              <a:t>Policy</a:t>
            </a: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Tree>
    <p:extLst>
      <p:ext uri="{BB962C8B-B14F-4D97-AF65-F5344CB8AC3E}">
        <p14:creationId xmlns:p14="http://schemas.microsoft.com/office/powerpoint/2010/main" val="2438968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96415" y="6269077"/>
            <a:ext cx="6395591" cy="502891"/>
          </a:xfrm>
        </p:spPr>
        <p:txBody>
          <a:bodyPr/>
          <a:lstStyle/>
          <a:p>
            <a:r>
              <a:rPr lang="en-GB" sz="2800" b="1" dirty="0"/>
              <a:t>Beatriz.Martinez.Romera@jur.ku.dk</a:t>
            </a:r>
            <a:br>
              <a:rPr lang="en-GB" sz="2800" b="1" dirty="0"/>
            </a:br>
            <a:endParaRPr lang="en-GB" sz="2800" b="1" dirty="0"/>
          </a:p>
        </p:txBody>
      </p:sp>
      <p:sp>
        <p:nvSpPr>
          <p:cNvPr id="5" name="Date Placeholder 4"/>
          <p:cNvSpPr>
            <a:spLocks noGrp="1"/>
          </p:cNvSpPr>
          <p:nvPr>
            <p:ph type="dt" sz="half" idx="10"/>
          </p:nvPr>
        </p:nvSpPr>
        <p:spPr/>
        <p:txBody>
          <a:bodyPr/>
          <a:lstStyle/>
          <a:p>
            <a:fld id="{5C1AB96B-3DC4-45C7-AE91-26F455E7B4C2}" type="datetime1">
              <a:rPr lang="da-DK" smtClean="0"/>
              <a:t>13-10-2021</a:t>
            </a:fld>
            <a:endParaRPr lang="en-GB" dirty="0"/>
          </a:p>
        </p:txBody>
      </p:sp>
      <p:sp>
        <p:nvSpPr>
          <p:cNvPr id="2" name="Pladsholder til slidenummer 1"/>
          <p:cNvSpPr>
            <a:spLocks noGrp="1"/>
          </p:cNvSpPr>
          <p:nvPr>
            <p:ph type="sldNum" sz="quarter" idx="12"/>
          </p:nvPr>
        </p:nvSpPr>
        <p:spPr/>
        <p:txBody>
          <a:bodyPr/>
          <a:lstStyle/>
          <a:p>
            <a:fld id="{091A926C-488A-4E3E-9C21-57CAA120E114}" type="slidenum">
              <a:rPr lang="en-GB" smtClean="0"/>
              <a:t>43</a:t>
            </a:fld>
            <a:endParaRPr lang="en-GB" dirty="0"/>
          </a:p>
        </p:txBody>
      </p:sp>
      <p:sp>
        <p:nvSpPr>
          <p:cNvPr id="7" name="Title 3"/>
          <p:cNvSpPr txBox="1">
            <a:spLocks/>
          </p:cNvSpPr>
          <p:nvPr/>
        </p:nvSpPr>
        <p:spPr>
          <a:xfrm>
            <a:off x="9191693" y="4323267"/>
            <a:ext cx="2816275" cy="92913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6400" b="0" kern="1200" spc="60" baseline="0">
                <a:solidFill>
                  <a:schemeClr val="bg1"/>
                </a:solidFill>
                <a:latin typeface="+mj-lt"/>
                <a:ea typeface="+mj-ea"/>
                <a:cs typeface="+mj-cs"/>
              </a:defRPr>
            </a:lvl1pPr>
          </a:lstStyle>
          <a:p>
            <a:r>
              <a:rPr lang="en-GB" sz="2400" b="1" u="sng" dirty="0" smtClean="0"/>
              <a:t>Thank you !</a:t>
            </a:r>
          </a:p>
          <a:p>
            <a:endParaRPr lang="en-GB" sz="2400" b="1" u="sng" dirty="0"/>
          </a:p>
          <a:p>
            <a:endParaRPr lang="en-GB" sz="2400" b="1" u="sng" dirty="0" smtClean="0"/>
          </a:p>
          <a:p>
            <a:endParaRPr lang="en-GB" sz="2400" b="1" dirty="0"/>
          </a:p>
          <a:p>
            <a:r>
              <a:rPr lang="en-GB" sz="2400" b="1" dirty="0" smtClean="0"/>
              <a:t> </a:t>
            </a:r>
          </a:p>
          <a:p>
            <a:r>
              <a:rPr lang="en-GB" sz="2400" b="1" dirty="0" smtClean="0"/>
              <a:t/>
            </a:r>
            <a:br>
              <a:rPr lang="en-GB" sz="2400" b="1" dirty="0" smtClean="0"/>
            </a:br>
            <a:endParaRPr lang="en-GB" sz="2400" b="1" dirty="0"/>
          </a:p>
        </p:txBody>
      </p:sp>
      <p:sp>
        <p:nvSpPr>
          <p:cNvPr id="8" name="Title 3"/>
          <p:cNvSpPr txBox="1">
            <a:spLocks/>
          </p:cNvSpPr>
          <p:nvPr/>
        </p:nvSpPr>
        <p:spPr>
          <a:xfrm>
            <a:off x="9057736" y="1347746"/>
            <a:ext cx="2950232" cy="860616"/>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6400" b="0" kern="1200" spc="60" baseline="0">
                <a:solidFill>
                  <a:schemeClr val="bg1"/>
                </a:solidFill>
                <a:latin typeface="+mj-lt"/>
                <a:ea typeface="+mj-ea"/>
                <a:cs typeface="+mj-cs"/>
              </a:defRPr>
            </a:lvl1pPr>
          </a:lstStyle>
          <a:p>
            <a:r>
              <a:rPr lang="en-GB" sz="3600" b="1" dirty="0" smtClean="0"/>
              <a:t> </a:t>
            </a:r>
          </a:p>
          <a:p>
            <a:r>
              <a:rPr lang="en-GB" sz="3600" b="1" dirty="0" smtClean="0"/>
              <a:t/>
            </a:r>
            <a:br>
              <a:rPr lang="en-GB" sz="3600" b="1" dirty="0" smtClean="0"/>
            </a:br>
            <a:endParaRPr lang="en-GB" sz="3600" b="1" dirty="0"/>
          </a:p>
        </p:txBody>
      </p:sp>
    </p:spTree>
    <p:extLst>
      <p:ext uri="{BB962C8B-B14F-4D97-AF65-F5344CB8AC3E}">
        <p14:creationId xmlns:p14="http://schemas.microsoft.com/office/powerpoint/2010/main" val="1294562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8486" y="644585"/>
            <a:ext cx="9368367" cy="720725"/>
          </a:xfrm>
          <a:prstGeom prst="rect">
            <a:avLst/>
          </a:prstGeom>
        </p:spPr>
        <p:txBody>
          <a:bodyPr/>
          <a:lstStyle>
            <a:lvl1pPr algn="ctr" rtl="0" eaLnBrk="0" fontAlgn="base" hangingPunct="0">
              <a:spcBef>
                <a:spcPct val="0"/>
              </a:spcBef>
              <a:spcAft>
                <a:spcPct val="0"/>
              </a:spcAft>
              <a:defRPr sz="2800" b="1">
                <a:solidFill>
                  <a:srgbClr val="800000"/>
                </a:solidFill>
                <a:latin typeface="+mj-lt"/>
                <a:ea typeface="+mj-ea"/>
                <a:cs typeface="+mj-cs"/>
              </a:defRPr>
            </a:lvl1pPr>
            <a:lvl2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b="1">
                <a:solidFill>
                  <a:srgbClr val="800000"/>
                </a:solidFill>
                <a:latin typeface="Verdana" charset="0"/>
                <a:ea typeface="ＭＳ Ｐゴシック" charset="-128"/>
                <a:cs typeface="ＭＳ Ｐゴシック" charset="-128"/>
              </a:defRPr>
            </a:lvl5pPr>
            <a:lvl6pPr marL="4572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6pPr>
            <a:lvl7pPr marL="9144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7pPr>
            <a:lvl8pPr marL="13716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8pPr>
            <a:lvl9pPr marL="1828800" algn="ctr" rtl="0" fontAlgn="base">
              <a:spcBef>
                <a:spcPct val="0"/>
              </a:spcBef>
              <a:spcAft>
                <a:spcPct val="0"/>
              </a:spcAft>
              <a:defRPr sz="2600" b="1">
                <a:solidFill>
                  <a:srgbClr val="A52216"/>
                </a:solidFill>
                <a:latin typeface="Verdana" charset="0"/>
                <a:ea typeface="ＭＳ Ｐゴシック" charset="-128"/>
                <a:cs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da-DK" sz="3200" b="1" i="0" u="none" strike="noStrike" kern="0" cap="none" spc="0" normalizeH="0" baseline="0" noProof="0" dirty="0" smtClean="0">
                <a:ln>
                  <a:noFill/>
                </a:ln>
                <a:solidFill>
                  <a:srgbClr val="C00000"/>
                </a:solidFill>
                <a:effectLst/>
                <a:uLnTx/>
                <a:uFillTx/>
                <a:latin typeface="Microsoft New Tai Lue"/>
                <a:ea typeface="+mj-ea"/>
                <a:cs typeface="+mj-cs"/>
              </a:rPr>
              <a:t>EU </a:t>
            </a:r>
            <a:r>
              <a:rPr kumimoji="0" lang="pt-BR" altLang="da-DK" sz="3200" b="1" i="0" u="none" strike="noStrike" kern="0" cap="none" spc="0" normalizeH="0" baseline="0" noProof="0" dirty="0">
                <a:ln>
                  <a:noFill/>
                </a:ln>
                <a:solidFill>
                  <a:srgbClr val="C00000"/>
                </a:solidFill>
                <a:effectLst/>
                <a:uLnTx/>
                <a:uFillTx/>
                <a:latin typeface="Microsoft New Tai Lue"/>
                <a:ea typeface="+mj-ea"/>
                <a:cs typeface="+mj-cs"/>
              </a:rPr>
              <a:t>as a </a:t>
            </a:r>
            <a:r>
              <a:rPr kumimoji="0" lang="pt-BR" altLang="da-DK" sz="3200" b="1" i="0" u="none" strike="noStrike" kern="0" cap="none" spc="0" normalizeH="0" baseline="0" noProof="0" dirty="0" smtClean="0">
                <a:ln>
                  <a:noFill/>
                </a:ln>
                <a:solidFill>
                  <a:srgbClr val="C00000"/>
                </a:solidFill>
                <a:effectLst/>
                <a:uLnTx/>
                <a:uFillTx/>
                <a:latin typeface="Microsoft New Tai Lue"/>
                <a:ea typeface="+mj-ea"/>
                <a:cs typeface="+mj-cs"/>
              </a:rPr>
              <a:t>global </a:t>
            </a:r>
            <a:r>
              <a:rPr kumimoji="0" lang="pt-BR" altLang="da-DK" sz="3200" b="1" i="0" u="none" strike="noStrike" kern="0" cap="none" spc="0" normalizeH="0" baseline="0" noProof="0" dirty="0">
                <a:ln>
                  <a:noFill/>
                </a:ln>
                <a:solidFill>
                  <a:srgbClr val="C00000"/>
                </a:solidFill>
                <a:effectLst/>
                <a:uLnTx/>
                <a:uFillTx/>
                <a:latin typeface="Microsoft New Tai Lue"/>
                <a:ea typeface="+mj-ea"/>
                <a:cs typeface="+mj-cs"/>
              </a:rPr>
              <a:t>actor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3200" b="1" i="0" u="none" strike="noStrike" kern="0" cap="none" spc="0" normalizeH="0" baseline="0" noProof="0" dirty="0" smtClean="0">
              <a:ln>
                <a:noFill/>
              </a:ln>
              <a:solidFill>
                <a:srgbClr val="C00000"/>
              </a:solidFill>
              <a:effectLst/>
              <a:uLnTx/>
              <a:uFillTx/>
              <a:latin typeface="Microsoft New Tai Lue"/>
              <a:ea typeface="+mj-ea"/>
              <a:cs typeface="+mj-cs"/>
            </a:endParaRPr>
          </a:p>
        </p:txBody>
      </p:sp>
      <p:sp>
        <p:nvSpPr>
          <p:cNvPr id="9219" name="Rectangle 1"/>
          <p:cNvSpPr>
            <a:spLocks noChangeArrowheads="1"/>
          </p:cNvSpPr>
          <p:nvPr/>
        </p:nvSpPr>
        <p:spPr bwMode="auto">
          <a:xfrm>
            <a:off x="1902885" y="2606676"/>
            <a:ext cx="2840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800" b="1" i="0" u="none" strike="noStrike" kern="1200" cap="none" spc="0" normalizeH="0" baseline="0" noProof="0">
                <a:ln>
                  <a:noFill/>
                </a:ln>
                <a:solidFill>
                  <a:srgbClr val="FFFFFF"/>
                </a:solidFill>
                <a:effectLst/>
                <a:uLnTx/>
                <a:uFillTx/>
                <a:latin typeface="Arial" charset="0"/>
                <a:ea typeface="ＭＳ Ｐゴシック" pitchFamily="34" charset="-128"/>
                <a:cs typeface="+mn-cs"/>
              </a:rPr>
              <a:t> </a:t>
            </a:r>
            <a:endParaRPr kumimoji="0" lang="da-DK" altLang="da-DK" sz="2400" b="0" i="0" u="none" strike="noStrike" kern="1200" cap="none" spc="0" normalizeH="0" baseline="0" noProof="0">
              <a:ln>
                <a:noFill/>
              </a:ln>
              <a:solidFill>
                <a:srgbClr val="FFFFFF"/>
              </a:solidFill>
              <a:effectLst/>
              <a:uLnTx/>
              <a:uFillTx/>
              <a:latin typeface="Arial" charset="0"/>
              <a:ea typeface="ＭＳ Ｐゴシック" pitchFamily="34" charset="-128"/>
              <a:cs typeface="+mn-cs"/>
            </a:endParaRPr>
          </a:p>
        </p:txBody>
      </p:sp>
      <p:sp>
        <p:nvSpPr>
          <p:cNvPr id="9220" name="Content Placeholder 2"/>
          <p:cNvSpPr txBox="1">
            <a:spLocks/>
          </p:cNvSpPr>
          <p:nvPr/>
        </p:nvSpPr>
        <p:spPr bwMode="auto">
          <a:xfrm>
            <a:off x="903068" y="1365310"/>
            <a:ext cx="10751050" cy="505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rgbClr val="000000"/>
                </a:solidFill>
                <a:latin typeface="Verdana" pitchFamily="34" charset="0"/>
                <a:ea typeface="ＭＳ Ｐゴシック" pitchFamily="34" charset="-128"/>
              </a:defRPr>
            </a:lvl1pPr>
            <a:lvl2pPr marL="342900" indent="-342900">
              <a:spcBef>
                <a:spcPct val="20000"/>
              </a:spcBef>
              <a:buChar char="•"/>
              <a:defRPr sz="1400">
                <a:solidFill>
                  <a:srgbClr val="000000"/>
                </a:solidFill>
                <a:latin typeface="Verdana" pitchFamily="34" charset="0"/>
                <a:ea typeface="ＭＳ Ｐゴシック" pitchFamily="34" charset="-128"/>
              </a:defRPr>
            </a:lvl2pPr>
            <a:lvl3pPr marL="342900" indent="-342900">
              <a:spcBef>
                <a:spcPct val="20000"/>
              </a:spcBef>
              <a:buChar char="•"/>
              <a:defRPr sz="1400">
                <a:solidFill>
                  <a:srgbClr val="000000"/>
                </a:solidFill>
                <a:latin typeface="Verdana" pitchFamily="34" charset="0"/>
                <a:ea typeface="ＭＳ Ｐゴシック" pitchFamily="34" charset="-128"/>
              </a:defRPr>
            </a:lvl3pPr>
            <a:lvl4pPr marL="342900" indent="-342900">
              <a:spcBef>
                <a:spcPct val="20000"/>
              </a:spcBef>
              <a:buChar char="•"/>
              <a:defRPr sz="1400">
                <a:solidFill>
                  <a:srgbClr val="000000"/>
                </a:solidFill>
                <a:latin typeface="Verdana" pitchFamily="34" charset="0"/>
                <a:ea typeface="ＭＳ Ｐゴシック" pitchFamily="34" charset="-128"/>
              </a:defRPr>
            </a:lvl4pPr>
            <a:lvl5pPr marL="342900" indent="-342900">
              <a:spcBef>
                <a:spcPct val="20000"/>
              </a:spcBef>
              <a:buChar char="•"/>
              <a:defRPr sz="1200">
                <a:solidFill>
                  <a:srgbClr val="000000"/>
                </a:solidFill>
                <a:latin typeface="Verdana" pitchFamily="34" charset="0"/>
                <a:ea typeface="ＭＳ Ｐゴシック" pitchFamily="34" charset="-128"/>
              </a:defRPr>
            </a:lvl5pPr>
            <a:lvl6pPr marL="800100" indent="-342900" eaLnBrk="0" fontAlgn="base" hangingPunct="0">
              <a:spcBef>
                <a:spcPct val="20000"/>
              </a:spcBef>
              <a:spcAft>
                <a:spcPct val="0"/>
              </a:spcAft>
              <a:buChar char="•"/>
              <a:defRPr sz="1200">
                <a:solidFill>
                  <a:srgbClr val="000000"/>
                </a:solidFill>
                <a:latin typeface="Verdana" pitchFamily="34" charset="0"/>
                <a:ea typeface="ＭＳ Ｐゴシック" pitchFamily="34" charset="-128"/>
              </a:defRPr>
            </a:lvl6pPr>
            <a:lvl7pPr marL="1257300" indent="-342900" eaLnBrk="0" fontAlgn="base" hangingPunct="0">
              <a:spcBef>
                <a:spcPct val="20000"/>
              </a:spcBef>
              <a:spcAft>
                <a:spcPct val="0"/>
              </a:spcAft>
              <a:buChar char="•"/>
              <a:defRPr sz="1200">
                <a:solidFill>
                  <a:srgbClr val="000000"/>
                </a:solidFill>
                <a:latin typeface="Verdana" pitchFamily="34" charset="0"/>
                <a:ea typeface="ＭＳ Ｐゴシック" pitchFamily="34" charset="-128"/>
              </a:defRPr>
            </a:lvl7pPr>
            <a:lvl8pPr marL="1714500" indent="-342900" eaLnBrk="0" fontAlgn="base" hangingPunct="0">
              <a:spcBef>
                <a:spcPct val="20000"/>
              </a:spcBef>
              <a:spcAft>
                <a:spcPct val="0"/>
              </a:spcAft>
              <a:buChar char="•"/>
              <a:defRPr sz="1200">
                <a:solidFill>
                  <a:srgbClr val="000000"/>
                </a:solidFill>
                <a:latin typeface="Verdana" pitchFamily="34" charset="0"/>
                <a:ea typeface="ＭＳ Ｐゴシック" pitchFamily="34" charset="-128"/>
              </a:defRPr>
            </a:lvl8pPr>
            <a:lvl9pPr marL="2171700" indent="-342900" eaLnBrk="0" fontAlgn="base" hangingPunct="0">
              <a:spcBef>
                <a:spcPct val="20000"/>
              </a:spcBef>
              <a:spcAft>
                <a:spcPct val="0"/>
              </a:spcAft>
              <a:buChar char="•"/>
              <a:defRPr sz="1200">
                <a:solidFill>
                  <a:srgbClr val="000000"/>
                </a:solidFill>
                <a:latin typeface="Verdana" pitchFamily="34" charset="0"/>
                <a:ea typeface="ＭＳ Ｐゴシック" pitchFamily="34"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da-DK" b="1"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Art 1 TEU – </a:t>
            </a:r>
            <a:r>
              <a:rPr kumimoji="0" lang="en-US" altLang="da-DK" b="0" i="1"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‘The High Contracting Parties establish among themselves a European Union’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da-DK" b="0" i="1"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Art 47 TEU -  </a:t>
            </a:r>
            <a:r>
              <a:rPr kumimoji="0" lang="en-US" altLang="da-DK" b="0" i="1"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‘The Union shall have legal personality’</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Declaration 24 concerning the legal personality of the EU – </a:t>
            </a:r>
            <a:r>
              <a:rPr kumimoji="0" lang="en-US" altLang="da-DK" b="0" i="1"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‘the Conference confirms the fact that the European Union has a legal personality will not in any way authorize the Union to legislate or act beyond the competences conferred upon it by the Member States in the Treaties’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da-DK" b="0" i="1"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Art </a:t>
            </a:r>
            <a:r>
              <a:rPr kumimoji="0" lang="en-US" altLang="da-DK"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rPr>
              <a:t>3(5) TFEU – Obligation to observe and develop international law and respect the principles of the UN </a:t>
            </a:r>
            <a:r>
              <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Charter</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da-DK"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Art </a:t>
            </a:r>
            <a:r>
              <a:rPr kumimoji="0" lang="en-US" altLang="da-DK"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rPr>
              <a:t>216(2) TFEU - International Agreements are binding for Member States and EU Institutions </a:t>
            </a:r>
          </a:p>
          <a:p>
            <a:pPr marL="457200" marR="0" lvl="1" indent="0" algn="l" defTabSz="914400" rtl="0" eaLnBrk="1" fontAlgn="auto" latinLnBrk="0" hangingPunct="1">
              <a:lnSpc>
                <a:spcPct val="100000"/>
              </a:lnSpc>
              <a:spcBef>
                <a:spcPct val="50000"/>
              </a:spcBef>
              <a:spcAft>
                <a:spcPts val="0"/>
              </a:spcAft>
              <a:buClrTx/>
              <a:buSzTx/>
              <a:buFontTx/>
              <a:buNone/>
              <a:tabLst/>
              <a:defRPr/>
            </a:pPr>
            <a:r>
              <a:rPr kumimoji="0" lang="en-US" altLang="da-DK" sz="2000"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rPr>
              <a:t>		</a:t>
            </a:r>
            <a:r>
              <a:rPr kumimoji="0" lang="en-US" altLang="da-DK" sz="2000" b="0" i="0" u="none" strike="noStrike" kern="1200" cap="none" spc="0" normalizeH="0" baseline="0" noProof="0" dirty="0" smtClean="0">
                <a:ln>
                  <a:noFill/>
                </a:ln>
                <a:solidFill>
                  <a:srgbClr val="000000"/>
                </a:solidFill>
                <a:effectLst/>
                <a:uLnTx/>
                <a:uFillTx/>
                <a:latin typeface="Microsoft New Tai Lue"/>
                <a:ea typeface="ＭＳ Ｐゴシック" pitchFamily="34" charset="-128"/>
                <a:cs typeface="+mn-cs"/>
              </a:rPr>
              <a:t>“</a:t>
            </a:r>
            <a:r>
              <a:rPr kumimoji="0" lang="en-US" altLang="da-DK" sz="2000"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rPr>
              <a:t>Mixed Agreements” – concluded by both: EU and MSs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da-DK" b="1"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rPr>
              <a:t/>
            </a:r>
            <a:br>
              <a:rPr kumimoji="0" lang="en-US" altLang="da-DK" b="1"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rPr>
            </a:br>
            <a:endParaRPr kumimoji="0" lang="en-US" altLang="da-DK"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da-DK" altLang="da-DK"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altLang="da-DK" b="0" i="0" u="none" strike="noStrike" kern="1200" cap="none" spc="0" normalizeH="0" baseline="0" noProof="0" dirty="0">
              <a:ln>
                <a:noFill/>
              </a:ln>
              <a:solidFill>
                <a:srgbClr val="000000"/>
              </a:solidFill>
              <a:effectLst/>
              <a:uLnTx/>
              <a:uFillTx/>
              <a:latin typeface="Microsoft New Tai Lue"/>
              <a:ea typeface="ＭＳ Ｐゴシック" pitchFamily="34" charset="-128"/>
              <a:cs typeface="+mn-cs"/>
            </a:endParaRPr>
          </a:p>
        </p:txBody>
      </p:sp>
    </p:spTree>
    <p:extLst>
      <p:ext uri="{BB962C8B-B14F-4D97-AF65-F5344CB8AC3E}">
        <p14:creationId xmlns:p14="http://schemas.microsoft.com/office/powerpoint/2010/main" val="129743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da-DK" b="1" dirty="0" smtClean="0">
                <a:solidFill>
                  <a:srgbClr val="C00000"/>
                </a:solidFill>
              </a:rPr>
              <a:t>EU Institutions and Bodies</a:t>
            </a:r>
          </a:p>
        </p:txBody>
      </p:sp>
      <p:sp>
        <p:nvSpPr>
          <p:cNvPr id="1433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da-DK" sz="1000" b="0" i="0" u="none" strike="noStrike" kern="1200" cap="none" spc="0" normalizeH="0" baseline="0" noProof="0" dirty="0" err="1" smtClean="0">
                <a:ln>
                  <a:noFill/>
                </a:ln>
                <a:solidFill>
                  <a:srgbClr val="F8F8F8"/>
                </a:solidFill>
                <a:effectLst/>
                <a:uLnTx/>
                <a:uFillTx/>
                <a:latin typeface="Verdana" pitchFamily="34" charset="0"/>
                <a:ea typeface="ＭＳ Ｐゴシック" pitchFamily="34" charset="-128"/>
                <a:cs typeface="+mn-cs"/>
              </a:rPr>
              <a:t>Det</a:t>
            </a:r>
            <a:r>
              <a:rPr kumimoji="0" lang="en-GB" altLang="da-DK" sz="1000" b="0" i="0" u="none" strike="noStrike" kern="1200" cap="none" spc="0" normalizeH="0" baseline="0" noProof="0" dirty="0" smtClean="0">
                <a:ln>
                  <a:noFill/>
                </a:ln>
                <a:solidFill>
                  <a:srgbClr val="F8F8F8"/>
                </a:solidFill>
                <a:effectLst/>
                <a:uLnTx/>
                <a:uFillTx/>
                <a:latin typeface="Verdana" pitchFamily="34" charset="0"/>
                <a:ea typeface="ＭＳ Ｐゴシック" pitchFamily="34" charset="-128"/>
                <a:cs typeface="+mn-cs"/>
              </a:rPr>
              <a:t> </a:t>
            </a:r>
            <a:r>
              <a:rPr kumimoji="0" lang="en-GB" altLang="da-DK" sz="1000" b="0" i="0" u="none" strike="noStrike" kern="1200" cap="none" spc="0" normalizeH="0" baseline="0" noProof="0" dirty="0" err="1" smtClean="0">
                <a:ln>
                  <a:noFill/>
                </a:ln>
                <a:solidFill>
                  <a:srgbClr val="F8F8F8"/>
                </a:solidFill>
                <a:effectLst/>
                <a:uLnTx/>
                <a:uFillTx/>
                <a:latin typeface="Verdana" pitchFamily="34" charset="0"/>
                <a:ea typeface="ＭＳ Ｐゴシック" pitchFamily="34" charset="-128"/>
                <a:cs typeface="+mn-cs"/>
              </a:rPr>
              <a:t>Juridiske</a:t>
            </a:r>
            <a:r>
              <a:rPr kumimoji="0" lang="en-GB" altLang="da-DK" sz="1000" b="0" i="0" u="none" strike="noStrike" kern="1200" cap="none" spc="0" normalizeH="0" baseline="0" noProof="0" dirty="0" smtClean="0">
                <a:ln>
                  <a:noFill/>
                </a:ln>
                <a:solidFill>
                  <a:srgbClr val="F8F8F8"/>
                </a:solidFill>
                <a:effectLst/>
                <a:uLnTx/>
                <a:uFillTx/>
                <a:latin typeface="Verdana" pitchFamily="34" charset="0"/>
                <a:ea typeface="ＭＳ Ｐゴシック" pitchFamily="34" charset="-128"/>
                <a:cs typeface="+mn-cs"/>
              </a:rPr>
              <a:t> </a:t>
            </a:r>
            <a:r>
              <a:rPr kumimoji="0" lang="en-GB" altLang="da-DK" sz="1000" b="0" i="0" u="none" strike="noStrike" kern="1200" cap="none" spc="0" normalizeH="0" baseline="0" noProof="0" dirty="0" err="1" smtClean="0">
                <a:ln>
                  <a:noFill/>
                </a:ln>
                <a:solidFill>
                  <a:srgbClr val="F8F8F8"/>
                </a:solidFill>
                <a:effectLst/>
                <a:uLnTx/>
                <a:uFillTx/>
                <a:latin typeface="Verdana" pitchFamily="34" charset="0"/>
                <a:ea typeface="ＭＳ Ｐゴシック" pitchFamily="34" charset="-128"/>
                <a:cs typeface="+mn-cs"/>
              </a:rPr>
              <a:t>Fakultet</a:t>
            </a:r>
            <a:r>
              <a:rPr kumimoji="0" lang="en-GB" altLang="da-DK" sz="1000" b="0" i="0" u="none" strike="noStrike" kern="1200" cap="none" spc="0" normalizeH="0" baseline="0" noProof="0" dirty="0" smtClean="0">
                <a:ln>
                  <a:noFill/>
                </a:ln>
                <a:solidFill>
                  <a:srgbClr val="F8F8F8"/>
                </a:solidFill>
                <a:effectLst/>
                <a:uLnTx/>
                <a:uFillTx/>
                <a:latin typeface="Verdana" pitchFamily="34" charset="0"/>
                <a:ea typeface="ＭＳ Ｐゴシック" pitchFamily="34" charset="-128"/>
                <a:cs typeface="+mn-cs"/>
              </a:rPr>
              <a:t> </a:t>
            </a:r>
          </a:p>
        </p:txBody>
      </p:sp>
      <p:sp>
        <p:nvSpPr>
          <p:cNvPr id="14340" name="Rectangle 3"/>
          <p:cNvSpPr>
            <a:spLocks noChangeArrowheads="1"/>
          </p:cNvSpPr>
          <p:nvPr/>
        </p:nvSpPr>
        <p:spPr bwMode="auto">
          <a:xfrm>
            <a:off x="611723" y="2635250"/>
            <a:ext cx="3541183" cy="490538"/>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European Parliament</a:t>
            </a:r>
          </a:p>
        </p:txBody>
      </p:sp>
      <p:sp>
        <p:nvSpPr>
          <p:cNvPr id="14341" name="Rectangle 5"/>
          <p:cNvSpPr>
            <a:spLocks noChangeArrowheads="1"/>
          </p:cNvSpPr>
          <p:nvPr/>
        </p:nvSpPr>
        <p:spPr bwMode="auto">
          <a:xfrm>
            <a:off x="706968" y="3673475"/>
            <a:ext cx="1718733"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Court of Justice</a:t>
            </a:r>
          </a:p>
        </p:txBody>
      </p:sp>
      <p:sp>
        <p:nvSpPr>
          <p:cNvPr id="14342" name="Rectangle 6"/>
          <p:cNvSpPr>
            <a:spLocks noChangeArrowheads="1"/>
          </p:cNvSpPr>
          <p:nvPr/>
        </p:nvSpPr>
        <p:spPr bwMode="auto">
          <a:xfrm>
            <a:off x="2531539" y="3673475"/>
            <a:ext cx="1621367"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Court of Auditors</a:t>
            </a:r>
          </a:p>
        </p:txBody>
      </p:sp>
      <p:sp>
        <p:nvSpPr>
          <p:cNvPr id="14343" name="Rectangle 7"/>
          <p:cNvSpPr>
            <a:spLocks noChangeArrowheads="1"/>
          </p:cNvSpPr>
          <p:nvPr/>
        </p:nvSpPr>
        <p:spPr bwMode="auto">
          <a:xfrm>
            <a:off x="4356100" y="3673475"/>
            <a:ext cx="3454400"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srgbClr val="0070C0"/>
                </a:solidFill>
                <a:effectLst/>
                <a:uLnTx/>
                <a:uFillTx/>
                <a:latin typeface="Verdana" pitchFamily="34" charset="0"/>
                <a:ea typeface="ＭＳ Ｐゴシック" pitchFamily="34" charset="-128"/>
                <a:cs typeface="+mn-cs"/>
              </a:rPr>
              <a:t>Economic and Social Committee</a:t>
            </a:r>
          </a:p>
        </p:txBody>
      </p:sp>
      <p:sp>
        <p:nvSpPr>
          <p:cNvPr id="14344" name="Rectangle 8"/>
          <p:cNvSpPr>
            <a:spLocks noChangeArrowheads="1"/>
          </p:cNvSpPr>
          <p:nvPr/>
        </p:nvSpPr>
        <p:spPr bwMode="auto">
          <a:xfrm>
            <a:off x="8013703" y="3673475"/>
            <a:ext cx="3350684"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srgbClr val="0070C0"/>
                </a:solidFill>
                <a:effectLst/>
                <a:uLnTx/>
                <a:uFillTx/>
                <a:latin typeface="Verdana" pitchFamily="34" charset="0"/>
                <a:ea typeface="ＭＳ Ｐゴシック" pitchFamily="34" charset="-128"/>
                <a:cs typeface="+mn-cs"/>
              </a:rPr>
              <a:t>Committee of the Regions</a:t>
            </a:r>
          </a:p>
        </p:txBody>
      </p:sp>
      <p:sp>
        <p:nvSpPr>
          <p:cNvPr id="14345" name="Rectangle 9"/>
          <p:cNvSpPr>
            <a:spLocks noChangeArrowheads="1"/>
          </p:cNvSpPr>
          <p:nvPr/>
        </p:nvSpPr>
        <p:spPr bwMode="auto">
          <a:xfrm>
            <a:off x="4356100" y="2632084"/>
            <a:ext cx="3454400" cy="733425"/>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Council of Ministers</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(Council of the EU)</a:t>
            </a:r>
          </a:p>
        </p:txBody>
      </p:sp>
      <p:sp>
        <p:nvSpPr>
          <p:cNvPr id="14346" name="Rectangle 10"/>
          <p:cNvSpPr>
            <a:spLocks noChangeArrowheads="1"/>
          </p:cNvSpPr>
          <p:nvPr/>
        </p:nvSpPr>
        <p:spPr bwMode="auto">
          <a:xfrm>
            <a:off x="8003117" y="2632075"/>
            <a:ext cx="3361267"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European Commission</a:t>
            </a:r>
          </a:p>
        </p:txBody>
      </p:sp>
      <p:sp>
        <p:nvSpPr>
          <p:cNvPr id="14347" name="Rectangle 11"/>
          <p:cNvSpPr>
            <a:spLocks noChangeArrowheads="1"/>
          </p:cNvSpPr>
          <p:nvPr/>
        </p:nvSpPr>
        <p:spPr bwMode="auto">
          <a:xfrm>
            <a:off x="899584" y="4648200"/>
            <a:ext cx="3048000"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srgbClr val="0070C0"/>
                </a:solidFill>
                <a:effectLst/>
                <a:uLnTx/>
                <a:uFillTx/>
                <a:latin typeface="Verdana" pitchFamily="34" charset="0"/>
                <a:ea typeface="ＭＳ Ｐゴシック" pitchFamily="34" charset="-128"/>
                <a:cs typeface="+mn-cs"/>
              </a:rPr>
              <a:t>European Investment Bank</a:t>
            </a:r>
          </a:p>
        </p:txBody>
      </p:sp>
      <p:sp>
        <p:nvSpPr>
          <p:cNvPr id="14348" name="Rectangle 12"/>
          <p:cNvSpPr>
            <a:spLocks noChangeArrowheads="1"/>
          </p:cNvSpPr>
          <p:nvPr/>
        </p:nvSpPr>
        <p:spPr bwMode="auto">
          <a:xfrm>
            <a:off x="8013703" y="4587875"/>
            <a:ext cx="3350684" cy="533400"/>
          </a:xfrm>
          <a:prstGeom prst="rect">
            <a:avLst/>
          </a:prstGeom>
          <a:noFill/>
          <a:ln w="31750">
            <a:solidFill>
              <a:srgbClr val="0093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European Central Bank</a:t>
            </a:r>
          </a:p>
        </p:txBody>
      </p:sp>
      <p:sp>
        <p:nvSpPr>
          <p:cNvPr id="14349" name="Oval 13"/>
          <p:cNvSpPr>
            <a:spLocks noChangeArrowheads="1"/>
          </p:cNvSpPr>
          <p:nvPr/>
        </p:nvSpPr>
        <p:spPr bwMode="auto">
          <a:xfrm>
            <a:off x="4965700" y="4511675"/>
            <a:ext cx="2336800" cy="685800"/>
          </a:xfrm>
          <a:prstGeom prst="ellipse">
            <a:avLst/>
          </a:prstGeom>
          <a:noFill/>
          <a:ln w="31750">
            <a:solidFill>
              <a:srgbClr val="0093D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altLang="da-DK" sz="1600" b="1" i="0" u="none" strike="noStrike" kern="1200" cap="none" spc="0" normalizeH="0" baseline="0" noProof="0" dirty="0">
              <a:ln>
                <a:noFill/>
              </a:ln>
              <a:solidFill>
                <a:srgbClr val="E7E6E6"/>
              </a:solidFill>
              <a:effectLst/>
              <a:uLnTx/>
              <a:uFillTx/>
              <a:latin typeface="Verdana" pitchFamily="34" charset="0"/>
              <a:ea typeface="ＭＳ Ｐゴシック" pitchFamily="34" charset="-128"/>
              <a:cs typeface="+mn-cs"/>
            </a:endParaRPr>
          </a:p>
        </p:txBody>
      </p:sp>
      <p:sp>
        <p:nvSpPr>
          <p:cNvPr id="14350" name="Rectangle 14"/>
          <p:cNvSpPr>
            <a:spLocks noChangeArrowheads="1"/>
          </p:cNvSpPr>
          <p:nvPr/>
        </p:nvSpPr>
        <p:spPr bwMode="auto">
          <a:xfrm>
            <a:off x="4762500" y="4640263"/>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srgbClr val="0070C0"/>
                </a:solidFill>
                <a:effectLst/>
                <a:uLnTx/>
                <a:uFillTx/>
                <a:latin typeface="Verdana" pitchFamily="34" charset="0"/>
                <a:ea typeface="ＭＳ Ｐゴシック" pitchFamily="34" charset="-128"/>
                <a:cs typeface="+mn-cs"/>
              </a:rPr>
              <a:t>Agencies</a:t>
            </a:r>
          </a:p>
        </p:txBody>
      </p:sp>
      <p:sp>
        <p:nvSpPr>
          <p:cNvPr id="14351" name="Rectangle 15"/>
          <p:cNvSpPr>
            <a:spLocks noChangeArrowheads="1"/>
          </p:cNvSpPr>
          <p:nvPr/>
        </p:nvSpPr>
        <p:spPr bwMode="auto">
          <a:xfrm>
            <a:off x="4559300" y="1844675"/>
            <a:ext cx="3048000" cy="533400"/>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European Council (Summit)</a:t>
            </a:r>
          </a:p>
        </p:txBody>
      </p:sp>
      <p:sp>
        <p:nvSpPr>
          <p:cNvPr id="14352" name="Text Box 17"/>
          <p:cNvSpPr txBox="1">
            <a:spLocks noChangeArrowheads="1"/>
          </p:cNvSpPr>
          <p:nvPr/>
        </p:nvSpPr>
        <p:spPr bwMode="auto">
          <a:xfrm>
            <a:off x="1007540" y="5949950"/>
            <a:ext cx="27834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altLang="da-DK"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14353" name="Text Box 18"/>
          <p:cNvSpPr txBox="1">
            <a:spLocks noChangeArrowheads="1"/>
          </p:cNvSpPr>
          <p:nvPr/>
        </p:nvSpPr>
        <p:spPr bwMode="auto">
          <a:xfrm>
            <a:off x="119926" y="6023532"/>
            <a:ext cx="3551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da-DK" sz="12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mn-cs"/>
              </a:rPr>
              <a:t>Source EU website</a:t>
            </a:r>
            <a:endParaRPr kumimoji="0" lang="en-GB" altLang="da-DK"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137735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p:txBody>
          <a:bodyPr/>
          <a:lstStyle/>
          <a:p>
            <a:r>
              <a:rPr lang="en-US" altLang="da-DK" sz="3200" b="1" dirty="0"/>
              <a:t>Sources of European </a:t>
            </a:r>
            <a:r>
              <a:rPr lang="en-US" altLang="da-DK" sz="3200" b="1" dirty="0" smtClean="0"/>
              <a:t>Environmental/Climate </a:t>
            </a:r>
            <a:r>
              <a:rPr lang="en-US" altLang="da-DK" sz="3200" b="1" dirty="0"/>
              <a:t>Law</a:t>
            </a:r>
          </a:p>
        </p:txBody>
      </p:sp>
      <p:sp>
        <p:nvSpPr>
          <p:cNvPr id="75779" name="Footer Placeholder 3"/>
          <p:cNvSpPr txBox="1">
            <a:spLocks noGrp="1"/>
          </p:cNvSpPr>
          <p:nvPr/>
        </p:nvSpPr>
        <p:spPr bwMode="auto">
          <a:xfrm>
            <a:off x="4078289" y="-3175"/>
            <a:ext cx="6554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rPr>
              <a:t>Det Juridiske Fakultet </a:t>
            </a:r>
            <a:endParaRPr kumimoji="0" lang="da-DK" altLang="da-DK" sz="1000" b="0" i="0" u="none" strike="noStrike" kern="1200" cap="none" spc="0" normalizeH="0" baseline="0" noProof="0">
              <a:ln>
                <a:noFill/>
              </a:ln>
              <a:solidFill>
                <a:srgbClr val="F8F8F8"/>
              </a:solidFill>
              <a:effectLst/>
              <a:uLnTx/>
              <a:uFillTx/>
              <a:latin typeface="Verdana" panose="020B0604030504040204" pitchFamily="34" charset="0"/>
              <a:ea typeface="ＭＳ Ｐゴシック" panose="020B0600070205080204" pitchFamily="34" charset="-128"/>
              <a:cs typeface="+mn-cs"/>
            </a:endParaRPr>
          </a:p>
        </p:txBody>
      </p:sp>
      <p:sp>
        <p:nvSpPr>
          <p:cNvPr id="75780" name="4 Rectángulo"/>
          <p:cNvSpPr>
            <a:spLocks noChangeArrowheads="1"/>
          </p:cNvSpPr>
          <p:nvPr/>
        </p:nvSpPr>
        <p:spPr bwMode="auto">
          <a:xfrm>
            <a:off x="1809751" y="1643064"/>
            <a:ext cx="85010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a-DK" sz="24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a-DK" sz="24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a-DK" sz="24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5781" name="4 Rectángulo"/>
          <p:cNvSpPr>
            <a:spLocks noChangeArrowheads="1"/>
          </p:cNvSpPr>
          <p:nvPr/>
        </p:nvSpPr>
        <p:spPr bwMode="auto">
          <a:xfrm>
            <a:off x="1809751" y="1643063"/>
            <a:ext cx="88233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Primary law</a:t>
            </a: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The Treaties,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Art 11 TFEU - Sustainability and integration requirements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Title XX  on environment, art 191-193</a:t>
            </a: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TFEU</a:t>
            </a: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 Source of objectives, criteria, bases and environmental principles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Title XXI on energy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Secondary legislation</a:t>
            </a: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Regulations, Directives and Decisions.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Based </a:t>
            </a:r>
            <a:r>
              <a:rPr kumimoji="0" lang="en-US" altLang="da-DK" sz="2000" b="0" i="0" u="none" strike="noStrike" kern="1200" cap="none" spc="0" normalizeH="0" baseline="0" noProof="0" dirty="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on the Treaties, for example 192 or others </a:t>
            </a:r>
            <a:r>
              <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if policy areas that also impact upon environment.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International Treaties </a:t>
            </a:r>
          </a:p>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da-DK" sz="20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Judgments and principles set by the Court of Justice</a:t>
            </a:r>
          </a:p>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altLang="da-DK" sz="2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4099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329407" y="627063"/>
            <a:ext cx="7026275" cy="720725"/>
          </a:xfrm>
        </p:spPr>
        <p:txBody>
          <a:bodyPr/>
          <a:lstStyle/>
          <a:p>
            <a:r>
              <a:rPr lang="en-GB" altLang="da-DK" b="1" dirty="0"/>
              <a:t>Stages in EU Environmental Law</a:t>
            </a:r>
          </a:p>
        </p:txBody>
      </p:sp>
      <p:sp>
        <p:nvSpPr>
          <p:cNvPr id="65539" name="Footer Placeholder 3"/>
          <p:cNvSpPr txBox="1">
            <a:spLocks noGrp="1"/>
          </p:cNvSpPr>
          <p:nvPr/>
        </p:nvSpPr>
        <p:spPr bwMode="auto">
          <a:xfrm>
            <a:off x="4078289" y="-3175"/>
            <a:ext cx="6554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Det</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Juridiske</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Fakultet</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p>
        </p:txBody>
      </p:sp>
      <p:sp>
        <p:nvSpPr>
          <p:cNvPr id="38916" name="4 Rectángulo"/>
          <p:cNvSpPr>
            <a:spLocks noChangeArrowheads="1"/>
          </p:cNvSpPr>
          <p:nvPr/>
        </p:nvSpPr>
        <p:spPr bwMode="auto">
          <a:xfrm>
            <a:off x="1607127" y="1714500"/>
            <a:ext cx="9213273" cy="341632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1957-1973. Original Treaty of Rome has no provisions on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1973 -1986 - Environmental action without Treaty base and the </a:t>
            </a:r>
            <a:r>
              <a:rPr kumimoji="0" lang="en-GB" sz="2400" b="1" i="0" u="none" strike="noStrike" kern="1200" cap="none" spc="0" normalizeH="0" baseline="0" noProof="0" dirty="0">
                <a:ln>
                  <a:noFill/>
                </a:ln>
                <a:solidFill>
                  <a:srgbClr val="000000"/>
                </a:solidFill>
                <a:effectLst/>
                <a:uLnTx/>
                <a:uFillTx/>
                <a:latin typeface="Microsoft New Tai Lue"/>
                <a:ea typeface="+mn-ea"/>
                <a:cs typeface="+mn-cs"/>
              </a:rPr>
              <a:t>Environmental Action Programs </a:t>
            </a: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(declaration /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1986 - 1993– Single European Act creates a </a:t>
            </a:r>
            <a:r>
              <a:rPr kumimoji="0" lang="en-GB" sz="2400" b="1" i="0" u="none" strike="noStrike" kern="1200" cap="none" spc="0" normalizeH="0" baseline="0" noProof="0" dirty="0">
                <a:ln>
                  <a:noFill/>
                </a:ln>
                <a:solidFill>
                  <a:srgbClr val="000000"/>
                </a:solidFill>
                <a:effectLst/>
                <a:uLnTx/>
                <a:uFillTx/>
                <a:latin typeface="Microsoft New Tai Lue"/>
                <a:ea typeface="+mn-ea"/>
                <a:cs typeface="+mn-cs"/>
              </a:rPr>
              <a:t>formal legal basis for environmental legislation</a:t>
            </a: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 – Title VII on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121186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329407" y="636589"/>
            <a:ext cx="7026275" cy="720725"/>
          </a:xfrm>
        </p:spPr>
        <p:txBody>
          <a:bodyPr/>
          <a:lstStyle/>
          <a:p>
            <a:r>
              <a:rPr lang="en-GB" altLang="da-DK" b="1" dirty="0"/>
              <a:t>Stages in EU Environmental Law</a:t>
            </a:r>
          </a:p>
        </p:txBody>
      </p:sp>
      <p:sp>
        <p:nvSpPr>
          <p:cNvPr id="67587" name="Footer Placeholder 3"/>
          <p:cNvSpPr txBox="1">
            <a:spLocks noGrp="1"/>
          </p:cNvSpPr>
          <p:nvPr/>
        </p:nvSpPr>
        <p:spPr bwMode="auto">
          <a:xfrm>
            <a:off x="4078289" y="-3175"/>
            <a:ext cx="6554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Det</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Juridiske</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r>
              <a:rPr kumimoji="0" lang="en-GB" altLang="da-DK" sz="1000" b="0" i="0" u="none" strike="noStrike" kern="1200" cap="none" spc="0" normalizeH="0" baseline="0" noProof="0" dirty="0" err="1">
                <a:ln>
                  <a:noFill/>
                </a:ln>
                <a:solidFill>
                  <a:srgbClr val="F8F8F8"/>
                </a:solidFill>
                <a:effectLst/>
                <a:uLnTx/>
                <a:uFillTx/>
                <a:latin typeface="Verdana" panose="020B0604030504040204" pitchFamily="34" charset="0"/>
                <a:ea typeface="ＭＳ Ｐゴシック" panose="020B0600070205080204" pitchFamily="34" charset="-128"/>
                <a:cs typeface="+mn-cs"/>
              </a:rPr>
              <a:t>Fakultet</a:t>
            </a:r>
            <a:r>
              <a:rPr kumimoji="0" lang="en-GB" altLang="da-DK" sz="1000" b="0" i="0" u="none" strike="noStrike" kern="1200" cap="none" spc="0" normalizeH="0" baseline="0" noProof="0" dirty="0">
                <a:ln>
                  <a:noFill/>
                </a:ln>
                <a:solidFill>
                  <a:srgbClr val="F8F8F8"/>
                </a:solidFill>
                <a:effectLst/>
                <a:uLnTx/>
                <a:uFillTx/>
                <a:latin typeface="Verdana" panose="020B0604030504040204" pitchFamily="34" charset="0"/>
                <a:ea typeface="ＭＳ Ｐゴシック" panose="020B0600070205080204" pitchFamily="34" charset="-128"/>
                <a:cs typeface="+mn-cs"/>
              </a:rPr>
              <a:t> </a:t>
            </a:r>
          </a:p>
        </p:txBody>
      </p:sp>
      <p:sp>
        <p:nvSpPr>
          <p:cNvPr id="38916" name="4 Rectángulo"/>
          <p:cNvSpPr>
            <a:spLocks noChangeArrowheads="1"/>
          </p:cNvSpPr>
          <p:nvPr/>
        </p:nvSpPr>
        <p:spPr bwMode="auto">
          <a:xfrm>
            <a:off x="1415760" y="1733553"/>
            <a:ext cx="9058275" cy="415498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1993- Maastricht Treaty enacted environmental policy and protection to one of the </a:t>
            </a:r>
            <a:r>
              <a:rPr kumimoji="0" lang="en-GB" sz="2400" b="1" i="0" u="none" strike="noStrike" kern="1200" cap="none" spc="0" normalizeH="0" baseline="0" noProof="0" dirty="0">
                <a:ln>
                  <a:noFill/>
                </a:ln>
                <a:solidFill>
                  <a:srgbClr val="000000"/>
                </a:solidFill>
                <a:effectLst/>
                <a:uLnTx/>
                <a:uFillTx/>
                <a:latin typeface="Microsoft New Tai Lue"/>
                <a:ea typeface="+mn-ea"/>
                <a:cs typeface="+mn-cs"/>
              </a:rPr>
              <a:t>fundamental objectives of EU</a:t>
            </a: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 introduces the precautionary principle and the integration requirement.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icrosoft New Tai Lue"/>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1997 – Amsterdam Treaty simplified decision making procedures for environmental area, QMV. Unanimity remains for rules on a fiscal nature.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icrosoft New Tai Lue"/>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2009 – </a:t>
            </a:r>
            <a:r>
              <a:rPr kumimoji="0" lang="en-GB" sz="2400" b="1" i="0" u="none" strike="noStrike" kern="1200" cap="none" spc="0" normalizeH="0" baseline="0" noProof="0" dirty="0">
                <a:ln>
                  <a:noFill/>
                </a:ln>
                <a:solidFill>
                  <a:srgbClr val="000000"/>
                </a:solidFill>
                <a:effectLst/>
                <a:uLnTx/>
                <a:uFillTx/>
                <a:latin typeface="Microsoft New Tai Lue"/>
                <a:ea typeface="+mn-ea"/>
                <a:cs typeface="+mn-cs"/>
              </a:rPr>
              <a:t>Lisbon Treaty </a:t>
            </a:r>
            <a:r>
              <a:rPr kumimoji="0" lang="en-GB" sz="2400" b="0" i="0" u="none" strike="noStrike" kern="1200" cap="none" spc="0" normalizeH="0" baseline="0" noProof="0" dirty="0">
                <a:ln>
                  <a:noFill/>
                </a:ln>
                <a:solidFill>
                  <a:srgbClr val="000000"/>
                </a:solidFill>
                <a:effectLst/>
                <a:uLnTx/>
                <a:uFillTx/>
                <a:latin typeface="Microsoft New Tai Lue"/>
                <a:ea typeface="+mn-ea"/>
                <a:cs typeface="+mn-cs"/>
              </a:rPr>
              <a:t>enhances environmental protection and climate change is first mentioned</a:t>
            </a:r>
          </a:p>
        </p:txBody>
      </p:sp>
    </p:spTree>
    <p:extLst>
      <p:ext uri="{BB962C8B-B14F-4D97-AF65-F5344CB8AC3E}">
        <p14:creationId xmlns:p14="http://schemas.microsoft.com/office/powerpoint/2010/main" val="1892492633"/>
      </p:ext>
    </p:extLst>
  </p:cSld>
  <p:clrMapOvr>
    <a:masterClrMapping/>
  </p:clrMapOvr>
</p:sld>
</file>

<file path=ppt/theme/theme1.xml><?xml version="1.0" encoding="utf-8"?>
<a:theme xmlns:a="http://schemas.openxmlformats.org/drawingml/2006/main" name="ICONs">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 ENG full.potx" id="{7F11DD15-2EA3-4994-A856-C19400A94DB4}" vid="{4B203A5A-CAF3-4993-A25D-F378CF1FDBAA}"/>
    </a:ext>
  </a:extLst>
</a:theme>
</file>

<file path=ppt/theme/theme2.xml><?xml version="1.0" encoding="utf-8"?>
<a:theme xmlns:a="http://schemas.openxmlformats.org/drawingml/2006/main" name="life_titel_uk">
  <a:themeElements>
    <a:clrScheme name="">
      <a:dk1>
        <a:srgbClr val="FFFFFF"/>
      </a:dk1>
      <a:lt1>
        <a:srgbClr val="FFFFFF"/>
      </a:lt1>
      <a:dk2>
        <a:srgbClr val="999632"/>
      </a:dk2>
      <a:lt2>
        <a:srgbClr val="6E6E6E"/>
      </a:lt2>
      <a:accent1>
        <a:srgbClr val="999632"/>
      </a:accent1>
      <a:accent2>
        <a:srgbClr val="C6C281"/>
      </a:accent2>
      <a:accent3>
        <a:srgbClr val="FFFFFF"/>
      </a:accent3>
      <a:accent4>
        <a:srgbClr val="DADADA"/>
      </a:accent4>
      <a:accent5>
        <a:srgbClr val="CAC9AD"/>
      </a:accent5>
      <a:accent6>
        <a:srgbClr val="B3B074"/>
      </a:accent6>
      <a:hlink>
        <a:srgbClr val="D9D7AB"/>
      </a:hlink>
      <a:folHlink>
        <a:srgbClr val="ECEBD5"/>
      </a:folHlink>
    </a:clrScheme>
    <a:fontScheme name="life_titel_uk">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life_titel_uk 1">
        <a:dk1>
          <a:srgbClr val="6E6E6E"/>
        </a:dk1>
        <a:lt1>
          <a:srgbClr val="FFFFFF"/>
        </a:lt1>
        <a:dk2>
          <a:srgbClr val="999632"/>
        </a:dk2>
        <a:lt2>
          <a:srgbClr val="6E6E6E"/>
        </a:lt2>
        <a:accent1>
          <a:srgbClr val="999632"/>
        </a:accent1>
        <a:accent2>
          <a:srgbClr val="C6C281"/>
        </a:accent2>
        <a:accent3>
          <a:srgbClr val="FFFFFF"/>
        </a:accent3>
        <a:accent4>
          <a:srgbClr val="5D5D5D"/>
        </a:accent4>
        <a:accent5>
          <a:srgbClr val="CAC9AD"/>
        </a:accent5>
        <a:accent6>
          <a:srgbClr val="B3B074"/>
        </a:accent6>
        <a:hlink>
          <a:srgbClr val="D9D7AB"/>
        </a:hlink>
        <a:folHlink>
          <a:srgbClr val="ECEBD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_ICONS_2016_BMR">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 ENG full.potx" id="{7F11DD15-2EA3-4994-A856-C19400A94DB4}" vid="{4B203A5A-CAF3-4993-A25D-F378CF1FDBAA}"/>
    </a:ext>
  </a:extLst>
</a:theme>
</file>

<file path=ppt/theme/theme4.xml><?xml version="1.0" encoding="utf-8"?>
<a:theme xmlns:a="http://schemas.openxmlformats.org/drawingml/2006/main" name="1_life_titel_uk">
  <a:themeElements>
    <a:clrScheme name="">
      <a:dk1>
        <a:srgbClr val="FFFFFF"/>
      </a:dk1>
      <a:lt1>
        <a:srgbClr val="FFFFFF"/>
      </a:lt1>
      <a:dk2>
        <a:srgbClr val="999632"/>
      </a:dk2>
      <a:lt2>
        <a:srgbClr val="6E6E6E"/>
      </a:lt2>
      <a:accent1>
        <a:srgbClr val="999632"/>
      </a:accent1>
      <a:accent2>
        <a:srgbClr val="C6C281"/>
      </a:accent2>
      <a:accent3>
        <a:srgbClr val="FFFFFF"/>
      </a:accent3>
      <a:accent4>
        <a:srgbClr val="DADADA"/>
      </a:accent4>
      <a:accent5>
        <a:srgbClr val="CAC9AD"/>
      </a:accent5>
      <a:accent6>
        <a:srgbClr val="B3B074"/>
      </a:accent6>
      <a:hlink>
        <a:srgbClr val="D9D7AB"/>
      </a:hlink>
      <a:folHlink>
        <a:srgbClr val="ECEBD5"/>
      </a:folHlink>
    </a:clrScheme>
    <a:fontScheme name="life_titel_uk">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life_titel_uk 1">
        <a:dk1>
          <a:srgbClr val="6E6E6E"/>
        </a:dk1>
        <a:lt1>
          <a:srgbClr val="FFFFFF"/>
        </a:lt1>
        <a:dk2>
          <a:srgbClr val="999632"/>
        </a:dk2>
        <a:lt2>
          <a:srgbClr val="6E6E6E"/>
        </a:lt2>
        <a:accent1>
          <a:srgbClr val="999632"/>
        </a:accent1>
        <a:accent2>
          <a:srgbClr val="C6C281"/>
        </a:accent2>
        <a:accent3>
          <a:srgbClr val="FFFFFF"/>
        </a:accent3>
        <a:accent4>
          <a:srgbClr val="5D5D5D"/>
        </a:accent4>
        <a:accent5>
          <a:srgbClr val="CAC9AD"/>
        </a:accent5>
        <a:accent6>
          <a:srgbClr val="B3B074"/>
        </a:accent6>
        <a:hlink>
          <a:srgbClr val="D9D7AB"/>
        </a:hlink>
        <a:folHlink>
          <a:srgbClr val="ECEBD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ICONs">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 ENG full.potx" id="{7F11DD15-2EA3-4994-A856-C19400A94DB4}" vid="{4B203A5A-CAF3-4993-A25D-F378CF1FDBA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ICONs</Template>
  <TotalTime>0</TotalTime>
  <Words>2443</Words>
  <Application>Microsoft Office PowerPoint</Application>
  <PresentationFormat>Widescreen</PresentationFormat>
  <Paragraphs>425</Paragraphs>
  <Slides>43</Slides>
  <Notes>43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43</vt:i4>
      </vt:variant>
    </vt:vector>
  </HeadingPairs>
  <TitlesOfParts>
    <vt:vector size="57" baseType="lpstr">
      <vt:lpstr>ＭＳ Ｐゴシック</vt:lpstr>
      <vt:lpstr>Arial</vt:lpstr>
      <vt:lpstr>Brill-Roman</vt:lpstr>
      <vt:lpstr>Calibri</vt:lpstr>
      <vt:lpstr>Microsoft New Tai Lue</vt:lpstr>
      <vt:lpstr>Symbol</vt:lpstr>
      <vt:lpstr>Times New Roman</vt:lpstr>
      <vt:lpstr>Verdana</vt:lpstr>
      <vt:lpstr>Wingdings</vt:lpstr>
      <vt:lpstr>ICONs</vt:lpstr>
      <vt:lpstr>life_titel_uk</vt:lpstr>
      <vt:lpstr>Presentation_ICONS_2016_BMR</vt:lpstr>
      <vt:lpstr>1_life_titel_uk</vt:lpstr>
      <vt:lpstr>1_ICONs</vt:lpstr>
      <vt:lpstr>                             </vt:lpstr>
      <vt:lpstr>PowerPoint Presentation</vt:lpstr>
      <vt:lpstr>Introduction </vt:lpstr>
      <vt:lpstr>PowerPoint Presentation</vt:lpstr>
      <vt:lpstr>PowerPoint Presentation</vt:lpstr>
      <vt:lpstr>EU Institutions and Bodies</vt:lpstr>
      <vt:lpstr>Sources of European Environmental/Climate Law</vt:lpstr>
      <vt:lpstr>Stages in EU Environmental Law</vt:lpstr>
      <vt:lpstr>Stages in EU Environmental Law</vt:lpstr>
      <vt:lpstr>EU Environmental Law</vt:lpstr>
      <vt:lpstr>Objectives</vt:lpstr>
      <vt:lpstr>Criteria and principles</vt:lpstr>
      <vt:lpstr>7th Environment Action Programme </vt:lpstr>
      <vt:lpstr>From 2020 Package to 2030 Framework</vt:lpstr>
      <vt:lpstr>The 2030 Climate and Energy Framework</vt:lpstr>
      <vt:lpstr>The 2030 Climate and Energy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Constitutional Reform  in Denmark?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Danish Energy Model: de-coupling economic growth, energy consumption and emissions </vt:lpstr>
      <vt:lpstr>PowerPoint Presentation</vt:lpstr>
      <vt:lpstr>Beatriz.Martinez.Romera@jur.ku.dk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2016-06-19T10:44:27Z</dcterms:created>
  <dcterms:modified xsi:type="dcterms:W3CDTF">2021-10-13T07:40:10Z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ies>
</file>